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entury Gothic Paneuropean Bold" panose="020B0604020202020204" charset="0"/>
      <p:regular r:id="rId25"/>
    </p:embeddedFont>
    <p:embeddedFont>
      <p:font typeface="Lato 1" panose="020B0604020202020204" charset="0"/>
      <p:regular r:id="rId26"/>
    </p:embeddedFont>
    <p:embeddedFont>
      <p:font typeface="Lato 2" panose="020B0604020202020204" charset="0"/>
      <p:regular r:id="rId27"/>
    </p:embeddedFont>
    <p:embeddedFont>
      <p:font typeface="Lato 3" panose="020B0604020202020204" charset="0"/>
      <p:regular r:id="rId28"/>
    </p:embeddedFont>
    <p:embeddedFont>
      <p:font typeface="Lato 4" panose="020B0604020202020204" charset="0"/>
      <p:regular r:id="rId29"/>
    </p:embeddedFont>
    <p:embeddedFont>
      <p:font typeface="Lato 4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4" d="100"/>
          <a:sy n="34" d="100"/>
        </p:scale>
        <p:origin x="2541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Tomás</a:t>
            </a:r>
          </a:p>
          <a:p>
            <a:r>
              <a:rPr lang="en-US"/>
              <a:t>Hello everyone. We are team coconut and we are going to present our product co-venient.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Pierre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core ethical principles:</a:t>
            </a:r>
          </a:p>
          <a:p>
            <a:r>
              <a:rPr lang="en-US"/>
              <a:t>- safety</a:t>
            </a:r>
          </a:p>
          <a:p>
            <a:r>
              <a:rPr lang="en-US"/>
              <a:t>- accessibility</a:t>
            </a:r>
          </a:p>
          <a:p>
            <a:r>
              <a:rPr lang="en-US"/>
              <a:t>- comfort</a:t>
            </a:r>
          </a:p>
          <a:p>
            <a:r>
              <a:rPr lang="en-US"/>
              <a:t>- usability</a:t>
            </a:r>
          </a:p>
          <a:p>
            <a:endParaRPr lang="en-US"/>
          </a:p>
          <a:p>
            <a:r>
              <a:rPr lang="en-US"/>
              <a:t>environmental ethics:</a:t>
            </a:r>
          </a:p>
          <a:p>
            <a:r>
              <a:rPr lang="en-US"/>
              <a:t>- sustainable materials</a:t>
            </a:r>
          </a:p>
          <a:p>
            <a:r>
              <a:rPr lang="en-US"/>
              <a:t>- solar energy</a:t>
            </a:r>
          </a:p>
          <a:p>
            <a:r>
              <a:rPr lang="en-US"/>
              <a:t>- end-of-life recycling</a:t>
            </a:r>
          </a:p>
          <a:p>
            <a:endParaRPr lang="en-US"/>
          </a:p>
          <a:p>
            <a:r>
              <a:rPr lang="en-US"/>
              <a:t>social responsibility:</a:t>
            </a:r>
          </a:p>
          <a:p>
            <a:r>
              <a:rPr lang="en-US"/>
              <a:t>- free wi-fi and charging</a:t>
            </a:r>
          </a:p>
          <a:p>
            <a:r>
              <a:rPr lang="en-US"/>
              <a:t>- transparent communication</a:t>
            </a:r>
          </a:p>
          <a:p>
            <a:r>
              <a:rPr lang="en-US"/>
              <a:t>- inclusive outreach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Pierre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core ethical principles:</a:t>
            </a:r>
          </a:p>
          <a:p>
            <a:r>
              <a:rPr lang="en-US"/>
              <a:t>- safety</a:t>
            </a:r>
          </a:p>
          <a:p>
            <a:r>
              <a:rPr lang="en-US"/>
              <a:t>- accessibility</a:t>
            </a:r>
          </a:p>
          <a:p>
            <a:r>
              <a:rPr lang="en-US"/>
              <a:t>- comfort</a:t>
            </a:r>
          </a:p>
          <a:p>
            <a:r>
              <a:rPr lang="en-US"/>
              <a:t>- usability</a:t>
            </a:r>
          </a:p>
          <a:p>
            <a:endParaRPr lang="en-US"/>
          </a:p>
          <a:p>
            <a:r>
              <a:rPr lang="en-US"/>
              <a:t>environmental ethics:</a:t>
            </a:r>
          </a:p>
          <a:p>
            <a:r>
              <a:rPr lang="en-US"/>
              <a:t>- sustainable materials</a:t>
            </a:r>
          </a:p>
          <a:p>
            <a:r>
              <a:rPr lang="en-US"/>
              <a:t>- solar energy</a:t>
            </a:r>
          </a:p>
          <a:p>
            <a:r>
              <a:rPr lang="en-US"/>
              <a:t>- end-of-life recycling</a:t>
            </a:r>
          </a:p>
          <a:p>
            <a:endParaRPr lang="en-US"/>
          </a:p>
          <a:p>
            <a:r>
              <a:rPr lang="en-US"/>
              <a:t>social responsibility:</a:t>
            </a:r>
          </a:p>
          <a:p>
            <a:r>
              <a:rPr lang="en-US"/>
              <a:t>- free wi-fi and charging</a:t>
            </a:r>
          </a:p>
          <a:p>
            <a:r>
              <a:rPr lang="en-US"/>
              <a:t>- transparent communication</a:t>
            </a:r>
          </a:p>
          <a:p>
            <a:r>
              <a:rPr lang="en-US"/>
              <a:t>- inclusive outreach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Wiktoria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  <a:p>
            <a:r>
              <a:rPr lang="en-US"/>
              <a:t>-Put a question + text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Wiktoria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Tomás</a:t>
            </a:r>
          </a:p>
          <a:p>
            <a:r>
              <a:rPr lang="en-US"/>
              <a:t>This is our team: Waad, Pierre, Marion, Aaro, Wiktoria and me, Tomás.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  <a:p>
            <a:r>
              <a:rPr lang="en-US"/>
              <a:t>-Put a question + text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Pierre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Tomás</a:t>
            </a:r>
          </a:p>
          <a:p>
            <a:r>
              <a:rPr lang="en-US"/>
              <a:t>- Talk while someone present the prototype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7.png"/><Relationship Id="rId7" Type="http://schemas.openxmlformats.org/officeDocument/2006/relationships/image" Target="../media/image12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0.svg"/><Relationship Id="rId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13.png"/><Relationship Id="rId4" Type="http://schemas.openxmlformats.org/officeDocument/2006/relationships/image" Target="../media/image17.sv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.png"/><Relationship Id="rId3" Type="http://schemas.openxmlformats.org/officeDocument/2006/relationships/image" Target="../media/image54.jpeg"/><Relationship Id="rId7" Type="http://schemas.openxmlformats.org/officeDocument/2006/relationships/image" Target="../media/image56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17.svg"/><Relationship Id="rId15" Type="http://schemas.openxmlformats.org/officeDocument/2006/relationships/image" Target="../media/image13.pn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svg"/><Relationship Id="rId1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image" Target="../media/image2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2.png"/><Relationship Id="rId5" Type="http://schemas.openxmlformats.org/officeDocument/2006/relationships/image" Target="../media/image17.svg"/><Relationship Id="rId15" Type="http://schemas.openxmlformats.org/officeDocument/2006/relationships/image" Target="../media/image66.jpe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svg"/><Relationship Id="rId1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.png"/><Relationship Id="rId3" Type="http://schemas.openxmlformats.org/officeDocument/2006/relationships/image" Target="../media/image26.jpeg"/><Relationship Id="rId7" Type="http://schemas.openxmlformats.org/officeDocument/2006/relationships/image" Target="../media/image68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17.svg"/><Relationship Id="rId15" Type="http://schemas.openxmlformats.org/officeDocument/2006/relationships/image" Target="../media/image13.png"/><Relationship Id="rId10" Type="http://schemas.openxmlformats.org/officeDocument/2006/relationships/image" Target="../media/image71.png"/><Relationship Id="rId4" Type="http://schemas.openxmlformats.org/officeDocument/2006/relationships/image" Target="../media/image16.png"/><Relationship Id="rId9" Type="http://schemas.openxmlformats.org/officeDocument/2006/relationships/image" Target="../media/image70.svg"/><Relationship Id="rId1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76.svg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4.svg"/><Relationship Id="rId5" Type="http://schemas.openxmlformats.org/officeDocument/2006/relationships/image" Target="../media/image17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1.png"/><Relationship Id="rId3" Type="http://schemas.openxmlformats.org/officeDocument/2006/relationships/image" Target="../media/image54.jpeg"/><Relationship Id="rId7" Type="http://schemas.openxmlformats.org/officeDocument/2006/relationships/image" Target="../media/image11.png"/><Relationship Id="rId12" Type="http://schemas.openxmlformats.org/officeDocument/2006/relationships/image" Target="../media/image80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9.png"/><Relationship Id="rId5" Type="http://schemas.openxmlformats.org/officeDocument/2006/relationships/image" Target="../media/image17.svg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4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7.svg"/><Relationship Id="rId15" Type="http://schemas.openxmlformats.org/officeDocument/2006/relationships/image" Target="../media/image25.svg"/><Relationship Id="rId10" Type="http://schemas.openxmlformats.org/officeDocument/2006/relationships/image" Target="../media/image12.sv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8.svg"/><Relationship Id="rId5" Type="http://schemas.openxmlformats.org/officeDocument/2006/relationships/image" Target="../media/image17.svg"/><Relationship Id="rId10" Type="http://schemas.openxmlformats.org/officeDocument/2006/relationships/image" Target="../media/image8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image" Target="../media/image11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7.svg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19.png"/><Relationship Id="rId5" Type="http://schemas.openxmlformats.org/officeDocument/2006/relationships/image" Target="../media/image89.png"/><Relationship Id="rId10" Type="http://schemas.openxmlformats.org/officeDocument/2006/relationships/image" Target="../media/image13.png"/><Relationship Id="rId4" Type="http://schemas.openxmlformats.org/officeDocument/2006/relationships/image" Target="../media/image48.sv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2.jpe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6.jpeg"/><Relationship Id="rId7" Type="http://schemas.openxmlformats.org/officeDocument/2006/relationships/image" Target="../media/image25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2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27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5" Type="http://schemas.openxmlformats.org/officeDocument/2006/relationships/image" Target="../media/image12.svg"/><Relationship Id="rId10" Type="http://schemas.openxmlformats.org/officeDocument/2006/relationships/image" Target="../media/image6.svg"/><Relationship Id="rId19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5.png"/><Relationship Id="rId14" Type="http://schemas.openxmlformats.org/officeDocument/2006/relationships/image" Target="../media/image11.png"/><Relationship Id="rId22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4.png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17.sv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9.png"/><Relationship Id="rId18" Type="http://schemas.openxmlformats.org/officeDocument/2006/relationships/image" Target="../media/image25.svg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17.sv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6.png"/><Relationship Id="rId3" Type="http://schemas.openxmlformats.org/officeDocument/2006/relationships/image" Target="../media/image21.jpe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17.svg"/><Relationship Id="rId10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91071">
            <a:off x="13768657" y="-4710460"/>
            <a:ext cx="8328590" cy="6600408"/>
          </a:xfrm>
          <a:custGeom>
            <a:avLst/>
            <a:gdLst/>
            <a:ahLst/>
            <a:cxnLst/>
            <a:rect l="l" t="t" r="r" b="b"/>
            <a:pathLst>
              <a:path w="8328590" h="6600408">
                <a:moveTo>
                  <a:pt x="0" y="0"/>
                </a:moveTo>
                <a:lnTo>
                  <a:pt x="8328591" y="0"/>
                </a:lnTo>
                <a:lnTo>
                  <a:pt x="8328591" y="6600407"/>
                </a:lnTo>
                <a:lnTo>
                  <a:pt x="0" y="66004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891071">
            <a:off x="10247754" y="-9577219"/>
            <a:ext cx="10608642" cy="11546822"/>
          </a:xfrm>
          <a:custGeom>
            <a:avLst/>
            <a:gdLst/>
            <a:ahLst/>
            <a:cxnLst/>
            <a:rect l="l" t="t" r="r" b="b"/>
            <a:pathLst>
              <a:path w="10608642" h="11546822">
                <a:moveTo>
                  <a:pt x="0" y="0"/>
                </a:moveTo>
                <a:lnTo>
                  <a:pt x="10608642" y="0"/>
                </a:lnTo>
                <a:lnTo>
                  <a:pt x="10608642" y="11546822"/>
                </a:lnTo>
                <a:lnTo>
                  <a:pt x="0" y="11546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9891071">
            <a:off x="15012761" y="-1456000"/>
            <a:ext cx="3463913" cy="4114800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V="1">
            <a:off x="284175" y="-433465"/>
            <a:ext cx="1489050" cy="2519931"/>
          </a:xfrm>
          <a:custGeom>
            <a:avLst/>
            <a:gdLst/>
            <a:ahLst/>
            <a:cxnLst/>
            <a:rect l="l" t="t" r="r" b="b"/>
            <a:pathLst>
              <a:path w="1489050" h="2519931">
                <a:moveTo>
                  <a:pt x="0" y="2519931"/>
                </a:moveTo>
                <a:lnTo>
                  <a:pt x="1489050" y="2519931"/>
                </a:lnTo>
                <a:lnTo>
                  <a:pt x="1489050" y="0"/>
                </a:lnTo>
                <a:lnTo>
                  <a:pt x="0" y="0"/>
                </a:lnTo>
                <a:lnTo>
                  <a:pt x="0" y="251993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3060376" y="7625942"/>
            <a:ext cx="6774016" cy="5368408"/>
          </a:xfrm>
          <a:custGeom>
            <a:avLst/>
            <a:gdLst/>
            <a:ahLst/>
            <a:cxnLst/>
            <a:rect l="l" t="t" r="r" b="b"/>
            <a:pathLst>
              <a:path w="6774016" h="5368408">
                <a:moveTo>
                  <a:pt x="0" y="0"/>
                </a:moveTo>
                <a:lnTo>
                  <a:pt x="6774017" y="0"/>
                </a:lnTo>
                <a:lnTo>
                  <a:pt x="6774017" y="5368408"/>
                </a:lnTo>
                <a:lnTo>
                  <a:pt x="0" y="536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2627174" y="7999558"/>
            <a:ext cx="8628485" cy="9391548"/>
          </a:xfrm>
          <a:custGeom>
            <a:avLst/>
            <a:gdLst/>
            <a:ahLst/>
            <a:cxnLst/>
            <a:rect l="l" t="t" r="r" b="b"/>
            <a:pathLst>
              <a:path w="8628485" h="9391548">
                <a:moveTo>
                  <a:pt x="0" y="0"/>
                </a:moveTo>
                <a:lnTo>
                  <a:pt x="8628485" y="0"/>
                </a:lnTo>
                <a:lnTo>
                  <a:pt x="8628485" y="9391548"/>
                </a:lnTo>
                <a:lnTo>
                  <a:pt x="0" y="9391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849365">
            <a:off x="155831" y="7800082"/>
            <a:ext cx="2817356" cy="3346752"/>
          </a:xfrm>
          <a:custGeom>
            <a:avLst/>
            <a:gdLst/>
            <a:ahLst/>
            <a:cxnLst/>
            <a:rect l="l" t="t" r="r" b="b"/>
            <a:pathLst>
              <a:path w="2817356" h="3346752">
                <a:moveTo>
                  <a:pt x="0" y="0"/>
                </a:moveTo>
                <a:lnTo>
                  <a:pt x="2817356" y="0"/>
                </a:lnTo>
                <a:lnTo>
                  <a:pt x="2817356" y="3346752"/>
                </a:lnTo>
                <a:lnTo>
                  <a:pt x="0" y="33467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9891071">
            <a:off x="12471557" y="-2490865"/>
            <a:ext cx="2356658" cy="4114800"/>
          </a:xfrm>
          <a:custGeom>
            <a:avLst/>
            <a:gdLst/>
            <a:ahLst/>
            <a:cxnLst/>
            <a:rect l="l" t="t" r="r" b="b"/>
            <a:pathLst>
              <a:path w="2356658" h="4114800">
                <a:moveTo>
                  <a:pt x="0" y="0"/>
                </a:moveTo>
                <a:lnTo>
                  <a:pt x="2356659" y="0"/>
                </a:lnTo>
                <a:lnTo>
                  <a:pt x="2356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4064314" y="6763618"/>
            <a:ext cx="14596045" cy="0"/>
          </a:xfrm>
          <a:prstGeom prst="line">
            <a:avLst/>
          </a:prstGeom>
          <a:ln w="95250" cap="flat">
            <a:solidFill>
              <a:srgbClr val="395B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-210640" y="3523382"/>
            <a:ext cx="14644966" cy="0"/>
          </a:xfrm>
          <a:prstGeom prst="line">
            <a:avLst/>
          </a:prstGeom>
          <a:ln w="95250" cap="flat">
            <a:solidFill>
              <a:srgbClr val="395B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4064314" y="3904382"/>
            <a:ext cx="10370012" cy="1520815"/>
            <a:chOff x="0" y="0"/>
            <a:chExt cx="13826683" cy="202775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71450"/>
              <a:ext cx="13826683" cy="1856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99"/>
                </a:lnSpc>
              </a:pPr>
              <a:r>
                <a:rPr lang="en-US" sz="9999" b="1">
                  <a:solidFill>
                    <a:srgbClr val="395B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CO-VENIENT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3196518" y="407487"/>
              <a:ext cx="1359496" cy="135949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347940" y="1356954"/>
              <a:ext cx="1064532" cy="155938"/>
              <a:chOff x="0" y="0"/>
              <a:chExt cx="65056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25090" y="1453591"/>
              <a:ext cx="915741" cy="155938"/>
              <a:chOff x="0" y="0"/>
              <a:chExt cx="55963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528851" y="1246317"/>
              <a:ext cx="700264" cy="139673"/>
              <a:chOff x="0" y="0"/>
              <a:chExt cx="427954" cy="853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528851" y="1117616"/>
              <a:ext cx="700264" cy="634615"/>
            </a:xfrm>
            <a:custGeom>
              <a:avLst/>
              <a:gdLst/>
              <a:ahLst/>
              <a:cxnLst/>
              <a:rect l="l" t="t" r="r" b="b"/>
              <a:pathLst>
                <a:path w="700264" h="634615">
                  <a:moveTo>
                    <a:pt x="0" y="0"/>
                  </a:moveTo>
                  <a:lnTo>
                    <a:pt x="700265" y="0"/>
                  </a:lnTo>
                  <a:lnTo>
                    <a:pt x="700265" y="634615"/>
                  </a:lnTo>
                  <a:lnTo>
                    <a:pt x="0" y="634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356959" y="302267"/>
              <a:ext cx="1055513" cy="875744"/>
            </a:xfrm>
            <a:custGeom>
              <a:avLst/>
              <a:gdLst/>
              <a:ahLst/>
              <a:cxnLst/>
              <a:rect l="l" t="t" r="r" b="b"/>
              <a:pathLst>
                <a:path w="1055513" h="875744">
                  <a:moveTo>
                    <a:pt x="0" y="0"/>
                  </a:moveTo>
                  <a:lnTo>
                    <a:pt x="1055513" y="0"/>
                  </a:lnTo>
                  <a:lnTo>
                    <a:pt x="1055513" y="875744"/>
                  </a:lnTo>
                  <a:lnTo>
                    <a:pt x="0" y="87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3724931" y="1597636"/>
              <a:ext cx="308105" cy="80916"/>
              <a:chOff x="0" y="0"/>
              <a:chExt cx="188293" cy="494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16339071" y="8899485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5338109" y="5601095"/>
            <a:ext cx="7822421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95B00"/>
                </a:solidFill>
                <a:latin typeface="Lato 1"/>
                <a:ea typeface="Lato 1"/>
                <a:cs typeface="Lato 1"/>
                <a:sym typeface="Lato 1"/>
              </a:rPr>
              <a:t>We Make It Better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26348" y="7182718"/>
            <a:ext cx="4235305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95B00"/>
                </a:solidFill>
                <a:latin typeface="Lato 1"/>
                <a:ea typeface="Lato 1"/>
                <a:cs typeface="Lato 1"/>
                <a:sym typeface="Lato 1"/>
              </a:rPr>
              <a:t>18th June 2025</a:t>
            </a:r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5235635" y="-6969802"/>
            <a:ext cx="11042999" cy="24115675"/>
            <a:chOff x="0" y="0"/>
            <a:chExt cx="1417054" cy="30945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17054" cy="3094560"/>
            </a:xfrm>
            <a:custGeom>
              <a:avLst/>
              <a:gdLst/>
              <a:ahLst/>
              <a:cxnLst/>
              <a:rect l="l" t="t" r="r" b="b"/>
              <a:pathLst>
                <a:path w="1417054" h="3094560">
                  <a:moveTo>
                    <a:pt x="0" y="0"/>
                  </a:moveTo>
                  <a:lnTo>
                    <a:pt x="1417054" y="0"/>
                  </a:lnTo>
                  <a:lnTo>
                    <a:pt x="1417054" y="3094560"/>
                  </a:lnTo>
                  <a:lnTo>
                    <a:pt x="0" y="309456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417054" cy="3123135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204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flipH="1">
            <a:off x="-406560" y="-241766"/>
            <a:ext cx="12624472" cy="12424861"/>
          </a:xfrm>
          <a:custGeom>
            <a:avLst/>
            <a:gdLst/>
            <a:ahLst/>
            <a:cxnLst/>
            <a:rect l="l" t="t" r="r" b="b"/>
            <a:pathLst>
              <a:path w="12624472" h="12424861">
                <a:moveTo>
                  <a:pt x="12624473" y="0"/>
                </a:moveTo>
                <a:lnTo>
                  <a:pt x="0" y="0"/>
                </a:lnTo>
                <a:lnTo>
                  <a:pt x="0" y="12424861"/>
                </a:lnTo>
                <a:lnTo>
                  <a:pt x="12624473" y="12424861"/>
                </a:lnTo>
                <a:lnTo>
                  <a:pt x="12624473" y="0"/>
                </a:lnTo>
                <a:close/>
              </a:path>
            </a:pathLst>
          </a:custGeom>
          <a:blipFill>
            <a:blip r:embed="rId17">
              <a:alphaModFix amt="76000"/>
            </a:blip>
            <a:stretch>
              <a:fillRect l="-49597" t="-58717" r="-65961" b="-6030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rot="-10800000">
            <a:off x="582384" y="-647691"/>
            <a:ext cx="11808491" cy="11264003"/>
          </a:xfrm>
          <a:custGeom>
            <a:avLst/>
            <a:gdLst/>
            <a:ahLst/>
            <a:cxnLst/>
            <a:rect l="l" t="t" r="r" b="b"/>
            <a:pathLst>
              <a:path w="10456914" h="10456914">
                <a:moveTo>
                  <a:pt x="0" y="0"/>
                </a:moveTo>
                <a:lnTo>
                  <a:pt x="10456915" y="0"/>
                </a:lnTo>
                <a:lnTo>
                  <a:pt x="10456915" y="10456915"/>
                </a:lnTo>
                <a:lnTo>
                  <a:pt x="0" y="104569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 flipV="1">
            <a:off x="15696398" y="-9272290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0" name="Group 40"/>
          <p:cNvGrpSpPr/>
          <p:nvPr/>
        </p:nvGrpSpPr>
        <p:grpSpPr>
          <a:xfrm>
            <a:off x="14153348" y="3091611"/>
            <a:ext cx="3086100" cy="4103778"/>
            <a:chOff x="0" y="0"/>
            <a:chExt cx="812800" cy="108083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1080830"/>
            </a:xfrm>
            <a:custGeom>
              <a:avLst/>
              <a:gdLst/>
              <a:ahLst/>
              <a:cxnLst/>
              <a:rect l="l" t="t" r="r" b="b"/>
              <a:pathLst>
                <a:path w="812800" h="1080830">
                  <a:moveTo>
                    <a:pt x="0" y="0"/>
                  </a:moveTo>
                  <a:lnTo>
                    <a:pt x="812800" y="0"/>
                  </a:lnTo>
                  <a:lnTo>
                    <a:pt x="812800" y="1080830"/>
                  </a:lnTo>
                  <a:lnTo>
                    <a:pt x="0" y="108083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812800" cy="110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458554" y="3678733"/>
            <a:ext cx="12874488" cy="2929534"/>
            <a:chOff x="0" y="0"/>
            <a:chExt cx="17165984" cy="3906046"/>
          </a:xfrm>
        </p:grpSpPr>
        <p:sp>
          <p:nvSpPr>
            <p:cNvPr id="44" name="TextBox 44"/>
            <p:cNvSpPr txBox="1"/>
            <p:nvPr/>
          </p:nvSpPr>
          <p:spPr>
            <a:xfrm>
              <a:off x="0" y="209550"/>
              <a:ext cx="17165984" cy="2307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86"/>
                </a:lnSpc>
              </a:pPr>
              <a:r>
                <a:rPr lang="en-US" sz="12414" b="1">
                  <a:solidFill>
                    <a:srgbClr val="E4F0D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CO-VENIENT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4321310" y="867366"/>
              <a:ext cx="1001048" cy="1001048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4432808" y="1566494"/>
              <a:ext cx="783855" cy="114823"/>
              <a:chOff x="0" y="0"/>
              <a:chExt cx="650569" cy="95299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489617" y="1637652"/>
              <a:ext cx="674295" cy="114823"/>
              <a:chOff x="0" y="0"/>
              <a:chExt cx="559639" cy="9529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566020" y="1485028"/>
              <a:ext cx="515631" cy="102846"/>
              <a:chOff x="0" y="0"/>
              <a:chExt cx="427954" cy="8535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4566020" y="1390261"/>
              <a:ext cx="515631" cy="467291"/>
            </a:xfrm>
            <a:custGeom>
              <a:avLst/>
              <a:gdLst/>
              <a:ahLst/>
              <a:cxnLst/>
              <a:rect l="l" t="t" r="r" b="b"/>
              <a:pathLst>
                <a:path w="515631" h="467291">
                  <a:moveTo>
                    <a:pt x="0" y="0"/>
                  </a:moveTo>
                  <a:lnTo>
                    <a:pt x="515631" y="0"/>
                  </a:lnTo>
                  <a:lnTo>
                    <a:pt x="515631" y="467290"/>
                  </a:lnTo>
                  <a:lnTo>
                    <a:pt x="0" y="46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4439449" y="789888"/>
              <a:ext cx="777214" cy="644843"/>
            </a:xfrm>
            <a:custGeom>
              <a:avLst/>
              <a:gdLst/>
              <a:ahLst/>
              <a:cxnLst/>
              <a:rect l="l" t="t" r="r" b="b"/>
              <a:pathLst>
                <a:path w="777214" h="644843">
                  <a:moveTo>
                    <a:pt x="0" y="0"/>
                  </a:moveTo>
                  <a:lnTo>
                    <a:pt x="777214" y="0"/>
                  </a:lnTo>
                  <a:lnTo>
                    <a:pt x="777214" y="644844"/>
                  </a:lnTo>
                  <a:lnTo>
                    <a:pt x="0" y="644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9" name="Group 59"/>
            <p:cNvGrpSpPr/>
            <p:nvPr/>
          </p:nvGrpSpPr>
          <p:grpSpPr>
            <a:xfrm>
              <a:off x="4710401" y="1743717"/>
              <a:ext cx="226869" cy="59581"/>
              <a:chOff x="0" y="0"/>
              <a:chExt cx="188293" cy="4945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108576" y="2839538"/>
              <a:ext cx="12948833" cy="106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78"/>
                </a:lnSpc>
              </a:pPr>
              <a:r>
                <a:rPr lang="en-US" sz="4841">
                  <a:solidFill>
                    <a:srgbClr val="E4F0D8"/>
                  </a:solidFill>
                  <a:latin typeface="Lato 1"/>
                  <a:ea typeface="Lato 1"/>
                  <a:cs typeface="Lato 1"/>
                  <a:sym typeface="Lato 1"/>
                </a:rPr>
                <a:t>We Make It Better</a:t>
              </a:r>
            </a:p>
          </p:txBody>
        </p:sp>
      </p:grpSp>
      <p:sp>
        <p:nvSpPr>
          <p:cNvPr id="63" name="Freeform 63"/>
          <p:cNvSpPr/>
          <p:nvPr/>
        </p:nvSpPr>
        <p:spPr>
          <a:xfrm rot="-9784935" flipH="1">
            <a:off x="14741221" y="-1179990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>
            <a:off x="15731363" y="7258918"/>
            <a:ext cx="2556637" cy="4463970"/>
          </a:xfrm>
          <a:custGeom>
            <a:avLst/>
            <a:gdLst/>
            <a:ahLst/>
            <a:cxnLst/>
            <a:rect l="l" t="t" r="r" b="b"/>
            <a:pathLst>
              <a:path w="2556637" h="4463970">
                <a:moveTo>
                  <a:pt x="0" y="0"/>
                </a:moveTo>
                <a:lnTo>
                  <a:pt x="2556637" y="0"/>
                </a:lnTo>
                <a:lnTo>
                  <a:pt x="2556637" y="4463969"/>
                </a:lnTo>
                <a:lnTo>
                  <a:pt x="0" y="446396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4A53A71-A62C-3203-7811-C6A586FCDC9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29173" y="3774742"/>
            <a:ext cx="1295818" cy="1359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18162">
            <a:off x="1297722" y="-2741868"/>
            <a:ext cx="22910863" cy="22910863"/>
          </a:xfrm>
          <a:custGeom>
            <a:avLst/>
            <a:gdLst/>
            <a:ahLst/>
            <a:cxnLst/>
            <a:rect l="l" t="t" r="r" b="b"/>
            <a:pathLst>
              <a:path w="22910863" h="22910863">
                <a:moveTo>
                  <a:pt x="0" y="0"/>
                </a:moveTo>
                <a:lnTo>
                  <a:pt x="22910863" y="0"/>
                </a:lnTo>
                <a:lnTo>
                  <a:pt x="22910863" y="22910863"/>
                </a:lnTo>
                <a:lnTo>
                  <a:pt x="0" y="22910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 flipV="1">
            <a:off x="-9539288" y="1557325"/>
            <a:ext cx="17009698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7278863" y="-202578"/>
            <a:ext cx="9227792" cy="3086100"/>
            <a:chOff x="0" y="0"/>
            <a:chExt cx="243036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0365" cy="812800"/>
            </a:xfrm>
            <a:custGeom>
              <a:avLst/>
              <a:gdLst/>
              <a:ahLst/>
              <a:cxnLst/>
              <a:rect l="l" t="t" r="r" b="b"/>
              <a:pathLst>
                <a:path w="2430365" h="812800">
                  <a:moveTo>
                    <a:pt x="0" y="0"/>
                  </a:moveTo>
                  <a:lnTo>
                    <a:pt x="2430365" y="0"/>
                  </a:lnTo>
                  <a:lnTo>
                    <a:pt x="24303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4303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-939682" y="977251"/>
            <a:ext cx="18198982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025"/>
              </a:lnSpc>
            </a:pPr>
            <a:r>
              <a:rPr lang="en-US" sz="105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 TESTED THIS</a:t>
            </a:r>
          </a:p>
          <a:p>
            <a:pPr marL="0" lvl="0" indent="0" algn="r">
              <a:lnSpc>
                <a:spcPts val="11025"/>
              </a:lnSpc>
            </a:pPr>
            <a:r>
              <a:rPr lang="en-US" sz="105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TOO!</a:t>
            </a:r>
          </a:p>
        </p:txBody>
      </p:sp>
      <p:sp>
        <p:nvSpPr>
          <p:cNvPr id="30" name="Freeform 30"/>
          <p:cNvSpPr/>
          <p:nvPr/>
        </p:nvSpPr>
        <p:spPr>
          <a:xfrm rot="-5400000">
            <a:off x="3007093" y="-485260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948929" y="3212996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5"/>
                </a:lnTo>
                <a:lnTo>
                  <a:pt x="0" y="98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948929" y="6221377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6"/>
                </a:lnTo>
                <a:lnTo>
                  <a:pt x="0" y="987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948929" y="4717187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5"/>
                </a:lnTo>
                <a:lnTo>
                  <a:pt x="0" y="98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948929" y="7725568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5"/>
                </a:lnTo>
                <a:lnTo>
                  <a:pt x="0" y="98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2330100" y="6935415"/>
            <a:ext cx="4929200" cy="2322885"/>
          </a:xfrm>
          <a:custGeom>
            <a:avLst/>
            <a:gdLst/>
            <a:ahLst/>
            <a:cxnLst/>
            <a:rect l="l" t="t" r="r" b="b"/>
            <a:pathLst>
              <a:path w="4929200" h="2322885">
                <a:moveTo>
                  <a:pt x="0" y="0"/>
                </a:moveTo>
                <a:lnTo>
                  <a:pt x="4929200" y="0"/>
                </a:lnTo>
                <a:lnTo>
                  <a:pt x="4929200" y="2322885"/>
                </a:lnTo>
                <a:lnTo>
                  <a:pt x="0" y="2322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 flipV="1">
            <a:off x="17630787" y="1543038"/>
            <a:ext cx="14941493" cy="952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3579032" y="3294891"/>
            <a:ext cx="7209810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AUTOMATIC LIGHTING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79032" y="7807463"/>
            <a:ext cx="7209810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WI-FI COMMUNICATION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579032" y="4799082"/>
            <a:ext cx="10845741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ADJUSTABLE WORK SURFACE HEIGHT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579032" y="6303272"/>
            <a:ext cx="10938970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MANUALLY OPERATED AWNINGS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77777">
            <a:off x="5366966" y="-9587616"/>
            <a:ext cx="11216504" cy="22813824"/>
          </a:xfrm>
          <a:custGeom>
            <a:avLst/>
            <a:gdLst/>
            <a:ahLst/>
            <a:cxnLst/>
            <a:rect l="l" t="t" r="r" b="b"/>
            <a:pathLst>
              <a:path w="11216504" h="22813824">
                <a:moveTo>
                  <a:pt x="0" y="0"/>
                </a:moveTo>
                <a:lnTo>
                  <a:pt x="11216504" y="0"/>
                </a:lnTo>
                <a:lnTo>
                  <a:pt x="11216504" y="22813824"/>
                </a:lnTo>
                <a:lnTo>
                  <a:pt x="0" y="22813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29026" r="-2325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863383">
            <a:off x="-279373" y="-17949931"/>
            <a:ext cx="25468033" cy="25468033"/>
          </a:xfrm>
          <a:custGeom>
            <a:avLst/>
            <a:gdLst/>
            <a:ahLst/>
            <a:cxnLst/>
            <a:rect l="l" t="t" r="r" b="b"/>
            <a:pathLst>
              <a:path w="25468033" h="25468033">
                <a:moveTo>
                  <a:pt x="0" y="0"/>
                </a:moveTo>
                <a:lnTo>
                  <a:pt x="25468033" y="0"/>
                </a:lnTo>
                <a:lnTo>
                  <a:pt x="25468033" y="25468033"/>
                </a:lnTo>
                <a:lnTo>
                  <a:pt x="0" y="2546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3721581"/>
            <a:ext cx="5324426" cy="1273549"/>
            <a:chOff x="0" y="0"/>
            <a:chExt cx="1402318" cy="335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2318" cy="335420"/>
            </a:xfrm>
            <a:custGeom>
              <a:avLst/>
              <a:gdLst/>
              <a:ahLst/>
              <a:cxnLst/>
              <a:rect l="l" t="t" r="r" b="b"/>
              <a:pathLst>
                <a:path w="1402318" h="335420">
                  <a:moveTo>
                    <a:pt x="0" y="0"/>
                  </a:moveTo>
                  <a:lnTo>
                    <a:pt x="1402318" y="0"/>
                  </a:lnTo>
                  <a:lnTo>
                    <a:pt x="1402318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1450"/>
              <a:ext cx="1402318" cy="163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84"/>
                </a:lnSpc>
              </a:pPr>
              <a:r>
                <a:rPr lang="en-US" sz="5499">
                  <a:solidFill>
                    <a:srgbClr val="E4F0D8"/>
                  </a:solidFill>
                  <a:latin typeface="Lato 2"/>
                  <a:ea typeface="Lato 2"/>
                  <a:cs typeface="Lato 2"/>
                  <a:sym typeface="Lato 2"/>
                </a:rPr>
                <a:t>CONSUMPTION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82368" y="3721581"/>
            <a:ext cx="4666057" cy="1273549"/>
            <a:chOff x="0" y="0"/>
            <a:chExt cx="1228920" cy="335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1450"/>
              <a:ext cx="1228920" cy="163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784"/>
                </a:lnSpc>
              </a:pPr>
              <a:r>
                <a:rPr lang="en-US" sz="5499">
                  <a:solidFill>
                    <a:srgbClr val="E4F0D8"/>
                  </a:solidFill>
                  <a:latin typeface="Lato 2"/>
                  <a:ea typeface="Lato 2"/>
                  <a:cs typeface="Lato 2"/>
                  <a:sym typeface="Lato 2"/>
                </a:rPr>
                <a:t>GENERATION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981776" y="3104228"/>
            <a:ext cx="4474406" cy="3434106"/>
          </a:xfrm>
          <a:custGeom>
            <a:avLst/>
            <a:gdLst/>
            <a:ahLst/>
            <a:cxnLst/>
            <a:rect l="l" t="t" r="r" b="b"/>
            <a:pathLst>
              <a:path w="4474406" h="3434106">
                <a:moveTo>
                  <a:pt x="0" y="0"/>
                </a:moveTo>
                <a:lnTo>
                  <a:pt x="4474405" y="0"/>
                </a:lnTo>
                <a:lnTo>
                  <a:pt x="4474405" y="3434106"/>
                </a:lnTo>
                <a:lnTo>
                  <a:pt x="0" y="3434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152920" y="5080855"/>
            <a:ext cx="4200205" cy="8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6"/>
              </a:lnSpc>
            </a:pPr>
            <a:r>
              <a:rPr lang="en-US" sz="6101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2655 WH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82368" y="5080855"/>
            <a:ext cx="4200205" cy="8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6"/>
              </a:lnSpc>
            </a:pPr>
            <a:r>
              <a:rPr lang="en-US" sz="6101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4280 WH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929731" y="7816978"/>
            <a:ext cx="18198982" cy="171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19"/>
              </a:lnSpc>
            </a:pPr>
            <a:r>
              <a:rPr lang="en-US" sz="12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POWER DETAILS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4368178" y="8583687"/>
            <a:ext cx="453670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flipV="1">
            <a:off x="-4186622" y="8602737"/>
            <a:ext cx="6233858" cy="952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5757" y="-7303673"/>
            <a:ext cx="8113147" cy="17927750"/>
            <a:chOff x="0" y="0"/>
            <a:chExt cx="10817530" cy="2390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51707" t="24626" r="25523"/>
            <a:stretch>
              <a:fillRect/>
            </a:stretch>
          </p:blipFill>
          <p:spPr>
            <a:xfrm>
              <a:off x="0" y="0"/>
              <a:ext cx="10817530" cy="2390366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2969245" y="-173747"/>
            <a:ext cx="10797824" cy="10797824"/>
          </a:xfrm>
          <a:custGeom>
            <a:avLst/>
            <a:gdLst/>
            <a:ahLst/>
            <a:cxnLst/>
            <a:rect l="l" t="t" r="r" b="b"/>
            <a:pathLst>
              <a:path w="10797824" h="10797824">
                <a:moveTo>
                  <a:pt x="10797823" y="0"/>
                </a:moveTo>
                <a:lnTo>
                  <a:pt x="0" y="0"/>
                </a:lnTo>
                <a:lnTo>
                  <a:pt x="0" y="10797824"/>
                </a:lnTo>
                <a:lnTo>
                  <a:pt x="10797823" y="10797824"/>
                </a:lnTo>
                <a:lnTo>
                  <a:pt x="107978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699997" y="1027597"/>
            <a:ext cx="1784879" cy="1767030"/>
          </a:xfrm>
          <a:custGeom>
            <a:avLst/>
            <a:gdLst/>
            <a:ahLst/>
            <a:cxnLst/>
            <a:rect l="l" t="t" r="r" b="b"/>
            <a:pathLst>
              <a:path w="1784879" h="1767030">
                <a:moveTo>
                  <a:pt x="0" y="0"/>
                </a:moveTo>
                <a:lnTo>
                  <a:pt x="1784879" y="0"/>
                </a:lnTo>
                <a:lnTo>
                  <a:pt x="1784879" y="1767031"/>
                </a:lnTo>
                <a:lnTo>
                  <a:pt x="0" y="176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085530" y="1072468"/>
            <a:ext cx="5017969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SAFETY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ACCESSIBILITY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COMFORT &amp; USABILITY</a:t>
            </a:r>
          </a:p>
        </p:txBody>
      </p:sp>
      <p:sp>
        <p:nvSpPr>
          <p:cNvPr id="7" name="Freeform 7"/>
          <p:cNvSpPr/>
          <p:nvPr/>
        </p:nvSpPr>
        <p:spPr>
          <a:xfrm>
            <a:off x="8699997" y="7491270"/>
            <a:ext cx="1767030" cy="1767030"/>
          </a:xfrm>
          <a:custGeom>
            <a:avLst/>
            <a:gdLst/>
            <a:ahLst/>
            <a:cxnLst/>
            <a:rect l="l" t="t" r="r" b="b"/>
            <a:pathLst>
              <a:path w="1767030" h="1767030">
                <a:moveTo>
                  <a:pt x="0" y="0"/>
                </a:moveTo>
                <a:lnTo>
                  <a:pt x="1767031" y="0"/>
                </a:lnTo>
                <a:lnTo>
                  <a:pt x="1767031" y="1767030"/>
                </a:lnTo>
                <a:lnTo>
                  <a:pt x="0" y="1767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1085530" y="7422047"/>
            <a:ext cx="617377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FREE WI-FI AND CHARGING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TRANSPARENT COMMUNICATION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INCLUSIVE OUTREACH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85530" y="4155600"/>
            <a:ext cx="508929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SUSTAINABLE MATERIALS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SOLAR ENERGY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END-OF-LIFE RECYCLING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8620048" y="4222275"/>
            <a:ext cx="1944777" cy="1840245"/>
          </a:xfrm>
          <a:custGeom>
            <a:avLst/>
            <a:gdLst/>
            <a:ahLst/>
            <a:cxnLst/>
            <a:rect l="l" t="t" r="r" b="b"/>
            <a:pathLst>
              <a:path w="1944777" h="1840245">
                <a:moveTo>
                  <a:pt x="0" y="0"/>
                </a:moveTo>
                <a:lnTo>
                  <a:pt x="1944777" y="0"/>
                </a:lnTo>
                <a:lnTo>
                  <a:pt x="1944777" y="1840245"/>
                </a:lnTo>
                <a:lnTo>
                  <a:pt x="0" y="1840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3" name="AutoShape 33"/>
          <p:cNvSpPr/>
          <p:nvPr/>
        </p:nvSpPr>
        <p:spPr>
          <a:xfrm flipH="1" flipV="1">
            <a:off x="2846898" y="6467475"/>
            <a:ext cx="19050" cy="14148479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 rot="-10188255" flipV="1">
            <a:off x="2819556" y="7731853"/>
            <a:ext cx="3165239" cy="4687620"/>
          </a:xfrm>
          <a:custGeom>
            <a:avLst/>
            <a:gdLst/>
            <a:ahLst/>
            <a:cxnLst/>
            <a:rect l="l" t="t" r="r" b="b"/>
            <a:pathLst>
              <a:path w="3165239" h="4687620">
                <a:moveTo>
                  <a:pt x="0" y="4687619"/>
                </a:moveTo>
                <a:lnTo>
                  <a:pt x="3165239" y="4687619"/>
                </a:lnTo>
                <a:lnTo>
                  <a:pt x="3165239" y="0"/>
                </a:lnTo>
                <a:lnTo>
                  <a:pt x="0" y="0"/>
                </a:lnTo>
                <a:lnTo>
                  <a:pt x="0" y="4687619"/>
                </a:lnTo>
                <a:close/>
              </a:path>
            </a:pathLst>
          </a:custGeom>
          <a:blipFill>
            <a:blip r:embed="rId16"/>
            <a:stretch>
              <a:fillRect r="-246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854983" y="2457450"/>
            <a:ext cx="5716554" cy="401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  <a:spcBef>
                <a:spcPct val="0"/>
              </a:spcBef>
            </a:pPr>
            <a:r>
              <a:rPr lang="en-US" sz="9999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 CARE</a:t>
            </a:r>
          </a:p>
          <a:p>
            <a:pPr marL="0" lvl="0" indent="0" algn="just">
              <a:lnSpc>
                <a:spcPts val="10499"/>
              </a:lnSpc>
              <a:spcBef>
                <a:spcPct val="0"/>
              </a:spcBef>
            </a:pPr>
            <a:r>
              <a:rPr lang="en-US" sz="9999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ABOUT</a:t>
            </a:r>
          </a:p>
          <a:p>
            <a:pPr marL="0" lvl="0" indent="0" algn="just">
              <a:lnSpc>
                <a:spcPts val="10499"/>
              </a:lnSpc>
              <a:spcBef>
                <a:spcPct val="0"/>
              </a:spcBef>
            </a:pPr>
            <a:r>
              <a:rPr lang="en-US" sz="9999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ETHICS</a:t>
            </a:r>
          </a:p>
        </p:txBody>
      </p:sp>
      <p:sp>
        <p:nvSpPr>
          <p:cNvPr id="36" name="AutoShape 36"/>
          <p:cNvSpPr/>
          <p:nvPr/>
        </p:nvSpPr>
        <p:spPr>
          <a:xfrm flipV="1">
            <a:off x="2846898" y="-1405161"/>
            <a:ext cx="0" cy="3685654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82324" y="-310123"/>
            <a:ext cx="9360895" cy="13487276"/>
          </a:xfrm>
          <a:custGeom>
            <a:avLst/>
            <a:gdLst/>
            <a:ahLst/>
            <a:cxnLst/>
            <a:rect l="l" t="t" r="r" b="b"/>
            <a:pathLst>
              <a:path w="9360895" h="13487276">
                <a:moveTo>
                  <a:pt x="0" y="0"/>
                </a:moveTo>
                <a:lnTo>
                  <a:pt x="9360896" y="0"/>
                </a:lnTo>
                <a:lnTo>
                  <a:pt x="9360896" y="13487276"/>
                </a:lnTo>
                <a:lnTo>
                  <a:pt x="0" y="13487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l="-106218" r="-4992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11124626" y="-310123"/>
            <a:ext cx="10797824" cy="10797824"/>
          </a:xfrm>
          <a:custGeom>
            <a:avLst/>
            <a:gdLst/>
            <a:ahLst/>
            <a:cxnLst/>
            <a:rect l="l" t="t" r="r" b="b"/>
            <a:pathLst>
              <a:path w="10797824" h="10797824">
                <a:moveTo>
                  <a:pt x="10797824" y="0"/>
                </a:moveTo>
                <a:lnTo>
                  <a:pt x="0" y="0"/>
                </a:lnTo>
                <a:lnTo>
                  <a:pt x="0" y="10797823"/>
                </a:lnTo>
                <a:lnTo>
                  <a:pt x="10797824" y="10797823"/>
                </a:lnTo>
                <a:lnTo>
                  <a:pt x="107978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674702" y="5842775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4939654" y="-9304481"/>
            <a:ext cx="0" cy="1350847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3710378" y="4391025"/>
            <a:ext cx="11967536" cy="486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20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</a:p>
          <a:p>
            <a:pPr algn="r">
              <a:lnSpc>
                <a:spcPts val="12600"/>
              </a:lnSpc>
            </a:pPr>
            <a:r>
              <a:rPr lang="en-US" sz="120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ABOUT SUSTAIBABILITY</a:t>
            </a:r>
          </a:p>
        </p:txBody>
      </p:sp>
      <p:sp>
        <p:nvSpPr>
          <p:cNvPr id="29" name="Freeform 29"/>
          <p:cNvSpPr/>
          <p:nvPr/>
        </p:nvSpPr>
        <p:spPr>
          <a:xfrm>
            <a:off x="9991725" y="701916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2629145" y="4383495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311026" y="701614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2629145" y="701916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6311026" y="4383495"/>
            <a:ext cx="2832974" cy="2841664"/>
          </a:xfrm>
          <a:custGeom>
            <a:avLst/>
            <a:gdLst/>
            <a:ahLst/>
            <a:cxnLst/>
            <a:rect l="l" t="t" r="r" b="b"/>
            <a:pathLst>
              <a:path w="2832974" h="2841664">
                <a:moveTo>
                  <a:pt x="0" y="0"/>
                </a:moveTo>
                <a:lnTo>
                  <a:pt x="2832974" y="0"/>
                </a:lnTo>
                <a:lnTo>
                  <a:pt x="2832974" y="2841664"/>
                </a:lnTo>
                <a:lnTo>
                  <a:pt x="0" y="2841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14920604" y="9258300"/>
            <a:ext cx="0" cy="1350847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09454">
            <a:off x="-14106372" y="3046834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590545">
            <a:off x="-8692855" y="4806184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30237" y="8151634"/>
            <a:ext cx="4870375" cy="1329315"/>
            <a:chOff x="0" y="0"/>
            <a:chExt cx="1228920" cy="335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2400"/>
              <a:ext cx="1228920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75"/>
                </a:lnSpc>
              </a:pPr>
              <a:r>
                <a:rPr lang="en-US" sz="4799" b="1">
                  <a:solidFill>
                    <a:srgbClr val="E4F0D8"/>
                  </a:solidFill>
                  <a:latin typeface="Lato 4 Bold"/>
                  <a:ea typeface="Lato 4 Bold"/>
                  <a:cs typeface="Lato 4 Bold"/>
                  <a:sym typeface="Lato 4 Bold"/>
                </a:rPr>
                <a:t>UNIVERSITIES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08788" y="6457562"/>
            <a:ext cx="5270425" cy="1329315"/>
            <a:chOff x="0" y="0"/>
            <a:chExt cx="1329863" cy="335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9863" cy="335420"/>
            </a:xfrm>
            <a:custGeom>
              <a:avLst/>
              <a:gdLst/>
              <a:ahLst/>
              <a:cxnLst/>
              <a:rect l="l" t="t" r="r" b="b"/>
              <a:pathLst>
                <a:path w="1329863" h="335420">
                  <a:moveTo>
                    <a:pt x="0" y="0"/>
                  </a:moveTo>
                  <a:lnTo>
                    <a:pt x="1329863" y="0"/>
                  </a:lnTo>
                  <a:lnTo>
                    <a:pt x="1329863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2400"/>
              <a:ext cx="1329863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75"/>
                </a:lnSpc>
                <a:spcBef>
                  <a:spcPct val="0"/>
                </a:spcBef>
              </a:pPr>
              <a:r>
                <a:rPr lang="en-US" sz="4799" b="1">
                  <a:solidFill>
                    <a:srgbClr val="E4F0D8"/>
                  </a:solidFill>
                  <a:latin typeface="Lato 4 Bold"/>
                  <a:ea typeface="Lato 4 Bold"/>
                  <a:cs typeface="Lato 4 Bold"/>
                  <a:sym typeface="Lato 4 Bold"/>
                </a:rPr>
                <a:t>MUNICIPALITIES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69600" y="8151634"/>
            <a:ext cx="4870375" cy="1329315"/>
            <a:chOff x="0" y="0"/>
            <a:chExt cx="1228920" cy="3354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2400"/>
              <a:ext cx="1228920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75"/>
                </a:lnSpc>
                <a:spcBef>
                  <a:spcPct val="0"/>
                </a:spcBef>
              </a:pPr>
              <a:r>
                <a:rPr lang="en-US" sz="4799" b="1">
                  <a:solidFill>
                    <a:srgbClr val="E4F0D8"/>
                  </a:solidFill>
                  <a:latin typeface="Lato 4 Bold"/>
                  <a:ea typeface="Lato 4 Bold"/>
                  <a:cs typeface="Lato 4 Bold"/>
                  <a:sym typeface="Lato 4 Bold"/>
                </a:rPr>
                <a:t>COMPANIES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5662549" y="5112486"/>
            <a:ext cx="1674689" cy="513812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2068299" y="4380549"/>
            <a:ext cx="3594249" cy="3594249"/>
            <a:chOff x="0" y="0"/>
            <a:chExt cx="4792332" cy="479233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792332" cy="479233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620543" y="1002302"/>
              <a:ext cx="3551247" cy="2787729"/>
            </a:xfrm>
            <a:custGeom>
              <a:avLst/>
              <a:gdLst/>
              <a:ahLst/>
              <a:cxnLst/>
              <a:rect l="l" t="t" r="r" b="b"/>
              <a:pathLst>
                <a:path w="3551247" h="2787729">
                  <a:moveTo>
                    <a:pt x="0" y="0"/>
                  </a:moveTo>
                  <a:lnTo>
                    <a:pt x="3551247" y="0"/>
                  </a:lnTo>
                  <a:lnTo>
                    <a:pt x="3551247" y="2787729"/>
                  </a:lnTo>
                  <a:lnTo>
                    <a:pt x="0" y="27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22468" y="4380549"/>
            <a:ext cx="3594249" cy="3594249"/>
            <a:chOff x="0" y="0"/>
            <a:chExt cx="4792332" cy="479233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792332" cy="479233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3042" tIns="43042" rIns="43042" bIns="43042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092903" y="975916"/>
              <a:ext cx="2606527" cy="2787729"/>
            </a:xfrm>
            <a:custGeom>
              <a:avLst/>
              <a:gdLst/>
              <a:ahLst/>
              <a:cxnLst/>
              <a:rect l="l" t="t" r="r" b="b"/>
              <a:pathLst>
                <a:path w="2606527" h="2787729">
                  <a:moveTo>
                    <a:pt x="0" y="0"/>
                  </a:moveTo>
                  <a:lnTo>
                    <a:pt x="2606527" y="0"/>
                  </a:lnTo>
                  <a:lnTo>
                    <a:pt x="2606527" y="2787729"/>
                  </a:lnTo>
                  <a:lnTo>
                    <a:pt x="0" y="27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37238" y="2656198"/>
            <a:ext cx="3594249" cy="3594249"/>
            <a:chOff x="0" y="0"/>
            <a:chExt cx="4792332" cy="479233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792332" cy="4792332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3042" tIns="43042" rIns="43042" bIns="43042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34709" y="1002302"/>
              <a:ext cx="2922914" cy="2787729"/>
            </a:xfrm>
            <a:custGeom>
              <a:avLst/>
              <a:gdLst/>
              <a:ahLst/>
              <a:cxnLst/>
              <a:rect l="l" t="t" r="r" b="b"/>
              <a:pathLst>
                <a:path w="2922914" h="2787729">
                  <a:moveTo>
                    <a:pt x="0" y="0"/>
                  </a:moveTo>
                  <a:lnTo>
                    <a:pt x="2922914" y="0"/>
                  </a:lnTo>
                  <a:lnTo>
                    <a:pt x="2922914" y="2787729"/>
                  </a:lnTo>
                  <a:lnTo>
                    <a:pt x="0" y="27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-1867431" y="1456835"/>
            <a:ext cx="2271750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0" name="Group 30"/>
          <p:cNvGrpSpPr/>
          <p:nvPr/>
        </p:nvGrpSpPr>
        <p:grpSpPr>
          <a:xfrm>
            <a:off x="-3259942" y="-1158845"/>
            <a:ext cx="5328241" cy="4610332"/>
            <a:chOff x="0" y="0"/>
            <a:chExt cx="1403323" cy="121424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03323" cy="1214244"/>
            </a:xfrm>
            <a:custGeom>
              <a:avLst/>
              <a:gdLst/>
              <a:ahLst/>
              <a:cxnLst/>
              <a:rect l="l" t="t" r="r" b="b"/>
              <a:pathLst>
                <a:path w="1403323" h="1214244">
                  <a:moveTo>
                    <a:pt x="0" y="0"/>
                  </a:moveTo>
                  <a:lnTo>
                    <a:pt x="1403323" y="0"/>
                  </a:lnTo>
                  <a:lnTo>
                    <a:pt x="1403323" y="1214244"/>
                  </a:lnTo>
                  <a:lnTo>
                    <a:pt x="0" y="1214244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403323" cy="1242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>
            <a:off x="3518322" y="680596"/>
            <a:ext cx="13556528" cy="1590578"/>
            <a:chOff x="0" y="0"/>
            <a:chExt cx="3570444" cy="41891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570444" cy="418918"/>
            </a:xfrm>
            <a:custGeom>
              <a:avLst/>
              <a:gdLst/>
              <a:ahLst/>
              <a:cxnLst/>
              <a:rect l="l" t="t" r="r" b="b"/>
              <a:pathLst>
                <a:path w="3570444" h="418918">
                  <a:moveTo>
                    <a:pt x="0" y="0"/>
                  </a:moveTo>
                  <a:lnTo>
                    <a:pt x="3570444" y="0"/>
                  </a:lnTo>
                  <a:lnTo>
                    <a:pt x="3570444" y="418918"/>
                  </a:lnTo>
                  <a:lnTo>
                    <a:pt x="0" y="418918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28575"/>
              <a:ext cx="3570444" cy="447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3865424" y="823471"/>
            <a:ext cx="18198982" cy="144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19"/>
              </a:lnSpc>
            </a:pPr>
            <a:r>
              <a:rPr lang="en-US" sz="10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SHOULD BUY IT</a:t>
            </a:r>
          </a:p>
        </p:txBody>
      </p:sp>
      <p:sp>
        <p:nvSpPr>
          <p:cNvPr id="59" name="Freeform 59"/>
          <p:cNvSpPr/>
          <p:nvPr/>
        </p:nvSpPr>
        <p:spPr>
          <a:xfrm rot="-10800000">
            <a:off x="17074850" y="1028700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AutoShape 60"/>
          <p:cNvSpPr/>
          <p:nvPr/>
        </p:nvSpPr>
        <p:spPr>
          <a:xfrm flipH="1" flipV="1">
            <a:off x="10931488" y="5039650"/>
            <a:ext cx="1690980" cy="551697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0566">
            <a:off x="8609817" y="-14376391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7"/>
                </a:lnTo>
                <a:lnTo>
                  <a:pt x="0" y="22411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309433">
            <a:off x="7667238" y="-1172706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30237" y="8151634"/>
            <a:ext cx="4870375" cy="1329315"/>
            <a:chOff x="0" y="0"/>
            <a:chExt cx="1228920" cy="335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2400"/>
              <a:ext cx="1228920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75"/>
                </a:lnSpc>
              </a:pPr>
              <a:r>
                <a:rPr lang="en-US" sz="4799">
                  <a:solidFill>
                    <a:srgbClr val="E4F0D8"/>
                  </a:solidFill>
                  <a:latin typeface="Lato 4"/>
                  <a:ea typeface="Lato 4"/>
                  <a:cs typeface="Lato 4"/>
                  <a:sym typeface="Lato 4"/>
                </a:rPr>
                <a:t>STUDENTS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99175" y="6427283"/>
            <a:ext cx="4870375" cy="1777592"/>
            <a:chOff x="0" y="0"/>
            <a:chExt cx="1228920" cy="4485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8920" cy="448532"/>
            </a:xfrm>
            <a:custGeom>
              <a:avLst/>
              <a:gdLst/>
              <a:ahLst/>
              <a:cxnLst/>
              <a:rect l="l" t="t" r="r" b="b"/>
              <a:pathLst>
                <a:path w="1228920" h="448532">
                  <a:moveTo>
                    <a:pt x="0" y="0"/>
                  </a:moveTo>
                  <a:lnTo>
                    <a:pt x="1228920" y="0"/>
                  </a:lnTo>
                  <a:lnTo>
                    <a:pt x="1228920" y="448532"/>
                  </a:lnTo>
                  <a:lnTo>
                    <a:pt x="0" y="448532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228920" cy="4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759"/>
                </a:lnSpc>
              </a:pPr>
              <a:r>
                <a:rPr lang="en-US" sz="4799">
                  <a:solidFill>
                    <a:srgbClr val="E4F0D8"/>
                  </a:solidFill>
                  <a:latin typeface="Lato 4"/>
                  <a:ea typeface="Lato 4"/>
                  <a:cs typeface="Lato 4"/>
                  <a:sym typeface="Lato 4"/>
                </a:rPr>
                <a:t>REMOTE WORKERS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31903" y="8151634"/>
            <a:ext cx="5575380" cy="1329315"/>
            <a:chOff x="0" y="0"/>
            <a:chExt cx="1406811" cy="3354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6811" cy="335420"/>
            </a:xfrm>
            <a:custGeom>
              <a:avLst/>
              <a:gdLst/>
              <a:ahLst/>
              <a:cxnLst/>
              <a:rect l="l" t="t" r="r" b="b"/>
              <a:pathLst>
                <a:path w="1406811" h="335420">
                  <a:moveTo>
                    <a:pt x="0" y="0"/>
                  </a:moveTo>
                  <a:lnTo>
                    <a:pt x="1406811" y="0"/>
                  </a:lnTo>
                  <a:lnTo>
                    <a:pt x="1406811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2400"/>
              <a:ext cx="1406811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75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E4F0D8"/>
                  </a:solidFill>
                  <a:latin typeface="Lato 4"/>
                  <a:ea typeface="Lato 4"/>
                  <a:cs typeface="Lato 4"/>
                  <a:sym typeface="Lato 4"/>
                </a:rPr>
                <a:t>ENTREPRENEURS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5662549" y="5112486"/>
            <a:ext cx="1674689" cy="513812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2068299" y="4380549"/>
            <a:ext cx="3594249" cy="359424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372" tIns="41372" rIns="41372" bIns="41372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22468" y="4380549"/>
            <a:ext cx="3594249" cy="359424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372" tIns="41372" rIns="41372" bIns="41372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37238" y="2656198"/>
            <a:ext cx="3594249" cy="359424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372" tIns="41372" rIns="41372" bIns="41372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-1867431" y="1475885"/>
            <a:ext cx="11001634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-3259942" y="-1158845"/>
            <a:ext cx="5328241" cy="4610332"/>
            <a:chOff x="0" y="0"/>
            <a:chExt cx="1403323" cy="121424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03323" cy="1214244"/>
            </a:xfrm>
            <a:custGeom>
              <a:avLst/>
              <a:gdLst/>
              <a:ahLst/>
              <a:cxnLst/>
              <a:rect l="l" t="t" r="r" b="b"/>
              <a:pathLst>
                <a:path w="1403323" h="1214244">
                  <a:moveTo>
                    <a:pt x="0" y="0"/>
                  </a:moveTo>
                  <a:lnTo>
                    <a:pt x="1403323" y="0"/>
                  </a:lnTo>
                  <a:lnTo>
                    <a:pt x="1403323" y="1214244"/>
                  </a:lnTo>
                  <a:lnTo>
                    <a:pt x="0" y="1214244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03323" cy="1242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9" name="TextBox 49"/>
          <p:cNvSpPr txBox="1"/>
          <p:nvPr/>
        </p:nvSpPr>
        <p:spPr>
          <a:xfrm>
            <a:off x="7692564" y="823471"/>
            <a:ext cx="7982713" cy="144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019"/>
              </a:lnSpc>
            </a:pPr>
            <a:r>
              <a:rPr lang="en-US" sz="10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KEY USERS</a:t>
            </a:r>
          </a:p>
        </p:txBody>
      </p:sp>
      <p:sp>
        <p:nvSpPr>
          <p:cNvPr id="50" name="AutoShape 50"/>
          <p:cNvSpPr/>
          <p:nvPr/>
        </p:nvSpPr>
        <p:spPr>
          <a:xfrm flipH="1" flipV="1">
            <a:off x="10931488" y="5039650"/>
            <a:ext cx="1690980" cy="551697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8078334" y="3386984"/>
            <a:ext cx="2111737" cy="2111737"/>
          </a:xfrm>
          <a:custGeom>
            <a:avLst/>
            <a:gdLst/>
            <a:ahLst/>
            <a:cxnLst/>
            <a:rect l="l" t="t" r="r" b="b"/>
            <a:pathLst>
              <a:path w="2111737" h="2111737">
                <a:moveTo>
                  <a:pt x="0" y="0"/>
                </a:moveTo>
                <a:lnTo>
                  <a:pt x="2111737" y="0"/>
                </a:lnTo>
                <a:lnTo>
                  <a:pt x="2111737" y="2111737"/>
                </a:lnTo>
                <a:lnTo>
                  <a:pt x="0" y="2111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>
            <a:off x="2798758" y="5234448"/>
            <a:ext cx="2133332" cy="2031998"/>
          </a:xfrm>
          <a:custGeom>
            <a:avLst/>
            <a:gdLst/>
            <a:ahLst/>
            <a:cxnLst/>
            <a:rect l="l" t="t" r="r" b="b"/>
            <a:pathLst>
              <a:path w="2133332" h="2031998">
                <a:moveTo>
                  <a:pt x="0" y="0"/>
                </a:moveTo>
                <a:lnTo>
                  <a:pt x="2133332" y="0"/>
                </a:lnTo>
                <a:lnTo>
                  <a:pt x="2133332" y="2031999"/>
                </a:lnTo>
                <a:lnTo>
                  <a:pt x="0" y="2031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>
            <a:off x="13352277" y="5143500"/>
            <a:ext cx="2117639" cy="2122947"/>
          </a:xfrm>
          <a:custGeom>
            <a:avLst/>
            <a:gdLst/>
            <a:ahLst/>
            <a:cxnLst/>
            <a:rect l="l" t="t" r="r" b="b"/>
            <a:pathLst>
              <a:path w="2117639" h="2122947">
                <a:moveTo>
                  <a:pt x="0" y="0"/>
                </a:moveTo>
                <a:lnTo>
                  <a:pt x="2117639" y="0"/>
                </a:lnTo>
                <a:lnTo>
                  <a:pt x="2117639" y="2122947"/>
                </a:lnTo>
                <a:lnTo>
                  <a:pt x="0" y="2122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AutoShape 54"/>
          <p:cNvSpPr/>
          <p:nvPr/>
        </p:nvSpPr>
        <p:spPr>
          <a:xfrm>
            <a:off x="15968971" y="1475885"/>
            <a:ext cx="10707939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08483" y="-7127918"/>
            <a:ext cx="11100998" cy="17927750"/>
            <a:chOff x="0" y="0"/>
            <a:chExt cx="14801331" cy="2390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47515" t="24626" r="21331"/>
            <a:stretch>
              <a:fillRect/>
            </a:stretch>
          </p:blipFill>
          <p:spPr>
            <a:xfrm>
              <a:off x="0" y="0"/>
              <a:ext cx="14801331" cy="2390366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10800000" flipH="1">
            <a:off x="8964072" y="-149505"/>
            <a:ext cx="10797824" cy="10797824"/>
          </a:xfrm>
          <a:custGeom>
            <a:avLst/>
            <a:gdLst/>
            <a:ahLst/>
            <a:cxnLst/>
            <a:rect l="l" t="t" r="r" b="b"/>
            <a:pathLst>
              <a:path w="10797824" h="10797824">
                <a:moveTo>
                  <a:pt x="10797824" y="0"/>
                </a:moveTo>
                <a:lnTo>
                  <a:pt x="0" y="0"/>
                </a:lnTo>
                <a:lnTo>
                  <a:pt x="0" y="10797824"/>
                </a:lnTo>
                <a:lnTo>
                  <a:pt x="10797824" y="10797824"/>
                </a:lnTo>
                <a:lnTo>
                  <a:pt x="107978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7" name="AutoShape 27"/>
          <p:cNvSpPr/>
          <p:nvPr/>
        </p:nvSpPr>
        <p:spPr>
          <a:xfrm flipV="1">
            <a:off x="2771892" y="7752007"/>
            <a:ext cx="75006" cy="1286438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10188255" flipV="1">
            <a:off x="-56034" y="7475306"/>
            <a:ext cx="3165239" cy="4687620"/>
          </a:xfrm>
          <a:custGeom>
            <a:avLst/>
            <a:gdLst/>
            <a:ahLst/>
            <a:cxnLst/>
            <a:rect l="l" t="t" r="r" b="b"/>
            <a:pathLst>
              <a:path w="3165239" h="4687620">
                <a:moveTo>
                  <a:pt x="0" y="4687620"/>
                </a:moveTo>
                <a:lnTo>
                  <a:pt x="3165239" y="4687620"/>
                </a:lnTo>
                <a:lnTo>
                  <a:pt x="3165239" y="0"/>
                </a:lnTo>
                <a:lnTo>
                  <a:pt x="0" y="0"/>
                </a:lnTo>
                <a:lnTo>
                  <a:pt x="0" y="4687620"/>
                </a:lnTo>
                <a:close/>
              </a:path>
            </a:pathLst>
          </a:custGeom>
          <a:blipFill>
            <a:blip r:embed="rId10"/>
            <a:stretch>
              <a:fillRect r="-246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V="1">
            <a:off x="2846898" y="-1405161"/>
            <a:ext cx="0" cy="3685654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533290" y="1066489"/>
            <a:ext cx="2782816" cy="2428007"/>
          </a:xfrm>
          <a:custGeom>
            <a:avLst/>
            <a:gdLst/>
            <a:ahLst/>
            <a:cxnLst/>
            <a:rect l="l" t="t" r="r" b="b"/>
            <a:pathLst>
              <a:path w="2782816" h="2428007">
                <a:moveTo>
                  <a:pt x="0" y="0"/>
                </a:moveTo>
                <a:lnTo>
                  <a:pt x="2782816" y="0"/>
                </a:lnTo>
                <a:lnTo>
                  <a:pt x="2782816" y="2428007"/>
                </a:lnTo>
                <a:lnTo>
                  <a:pt x="0" y="2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1953142" y="5442805"/>
            <a:ext cx="1943113" cy="2590817"/>
          </a:xfrm>
          <a:custGeom>
            <a:avLst/>
            <a:gdLst/>
            <a:ahLst/>
            <a:cxnLst/>
            <a:rect l="l" t="t" r="r" b="b"/>
            <a:pathLst>
              <a:path w="1943113" h="2590817">
                <a:moveTo>
                  <a:pt x="0" y="0"/>
                </a:moveTo>
                <a:lnTo>
                  <a:pt x="1943113" y="0"/>
                </a:lnTo>
                <a:lnTo>
                  <a:pt x="1943113" y="2590817"/>
                </a:lnTo>
                <a:lnTo>
                  <a:pt x="0" y="2590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1526585" y="2712642"/>
            <a:ext cx="8041429" cy="477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81"/>
              </a:lnSpc>
            </a:pPr>
            <a:r>
              <a:rPr lang="en-US" sz="11886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HOW</a:t>
            </a:r>
          </a:p>
          <a:p>
            <a:pPr algn="l">
              <a:lnSpc>
                <a:spcPts val="12481"/>
              </a:lnSpc>
            </a:pPr>
            <a:r>
              <a:rPr lang="en-US" sz="11886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</a:t>
            </a:r>
          </a:p>
          <a:p>
            <a:pPr marL="0" lvl="0" indent="0" algn="l">
              <a:lnSpc>
                <a:spcPts val="12481"/>
              </a:lnSpc>
              <a:spcBef>
                <a:spcPct val="0"/>
              </a:spcBef>
            </a:pPr>
            <a:r>
              <a:rPr lang="en-US" sz="11886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PROMOTE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43054" y="3671567"/>
            <a:ext cx="63632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SOCIAL MEDIA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091991" y="8214597"/>
            <a:ext cx="76654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PHYSICAL MATERIALS</a:t>
            </a:r>
          </a:p>
        </p:txBody>
      </p:sp>
      <p:sp>
        <p:nvSpPr>
          <p:cNvPr id="35" name="Freeform 35"/>
          <p:cNvSpPr/>
          <p:nvPr/>
        </p:nvSpPr>
        <p:spPr>
          <a:xfrm rot="-8398755">
            <a:off x="14645260" y="6368636"/>
            <a:ext cx="2331764" cy="1727079"/>
          </a:xfrm>
          <a:custGeom>
            <a:avLst/>
            <a:gdLst/>
            <a:ahLst/>
            <a:cxnLst/>
            <a:rect l="l" t="t" r="r" b="b"/>
            <a:pathLst>
              <a:path w="2331764" h="1727079">
                <a:moveTo>
                  <a:pt x="0" y="0"/>
                </a:moveTo>
                <a:lnTo>
                  <a:pt x="2331764" y="0"/>
                </a:lnTo>
                <a:lnTo>
                  <a:pt x="2331764" y="1727079"/>
                </a:lnTo>
                <a:lnTo>
                  <a:pt x="0" y="17270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87148">
            <a:off x="-2109230" y="-4994023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7"/>
                </a:lnTo>
                <a:lnTo>
                  <a:pt x="0" y="16209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54012">
            <a:off x="-2675345" y="-8454844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4618" y="7110359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5439122" y="-930448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4522102" y="2280492"/>
            <a:ext cx="1872347" cy="3753687"/>
            <a:chOff x="0" y="0"/>
            <a:chExt cx="493128" cy="988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128" cy="988625"/>
            </a:xfrm>
            <a:custGeom>
              <a:avLst/>
              <a:gdLst/>
              <a:ahLst/>
              <a:cxnLst/>
              <a:rect l="l" t="t" r="r" b="b"/>
              <a:pathLst>
                <a:path w="493128" h="988625">
                  <a:moveTo>
                    <a:pt x="0" y="0"/>
                  </a:moveTo>
                  <a:lnTo>
                    <a:pt x="493128" y="0"/>
                  </a:lnTo>
                  <a:lnTo>
                    <a:pt x="493128" y="988625"/>
                  </a:lnTo>
                  <a:lnTo>
                    <a:pt x="0" y="988625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3128" cy="1017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5527528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948929" y="-443497"/>
            <a:ext cx="7748663" cy="11173994"/>
            <a:chOff x="0" y="0"/>
            <a:chExt cx="2212372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12372" cy="3190360"/>
            </a:xfrm>
            <a:custGeom>
              <a:avLst/>
              <a:gdLst/>
              <a:ahLst/>
              <a:cxnLst/>
              <a:rect l="l" t="t" r="r" b="b"/>
              <a:pathLst>
                <a:path w="2212372" h="3190360">
                  <a:moveTo>
                    <a:pt x="0" y="0"/>
                  </a:moveTo>
                  <a:lnTo>
                    <a:pt x="2212372" y="0"/>
                  </a:lnTo>
                  <a:lnTo>
                    <a:pt x="2212372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212372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317672" y="93299"/>
            <a:ext cx="7011177" cy="4956902"/>
          </a:xfrm>
          <a:custGeom>
            <a:avLst/>
            <a:gdLst/>
            <a:ahLst/>
            <a:cxnLst/>
            <a:rect l="l" t="t" r="r" b="b"/>
            <a:pathLst>
              <a:path w="7011177" h="4956902">
                <a:moveTo>
                  <a:pt x="0" y="0"/>
                </a:moveTo>
                <a:lnTo>
                  <a:pt x="7011177" y="0"/>
                </a:lnTo>
                <a:lnTo>
                  <a:pt x="7011177" y="4956902"/>
                </a:lnTo>
                <a:lnTo>
                  <a:pt x="0" y="4956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2317672" y="5236799"/>
            <a:ext cx="7011177" cy="4956902"/>
          </a:xfrm>
          <a:custGeom>
            <a:avLst/>
            <a:gdLst/>
            <a:ahLst/>
            <a:cxnLst/>
            <a:rect l="l" t="t" r="r" b="b"/>
            <a:pathLst>
              <a:path w="7011177" h="4956902">
                <a:moveTo>
                  <a:pt x="0" y="0"/>
                </a:moveTo>
                <a:lnTo>
                  <a:pt x="7011177" y="0"/>
                </a:lnTo>
                <a:lnTo>
                  <a:pt x="7011177" y="4956902"/>
                </a:lnTo>
                <a:lnTo>
                  <a:pt x="0" y="4956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8412312" y="2700390"/>
            <a:ext cx="7982137" cy="292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380"/>
              </a:lnSpc>
            </a:pPr>
            <a:r>
              <a:rPr lang="en-US" sz="10838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THROUGH</a:t>
            </a:r>
          </a:p>
          <a:p>
            <a:pPr algn="r">
              <a:lnSpc>
                <a:spcPts val="11380"/>
              </a:lnSpc>
            </a:pPr>
            <a:r>
              <a:rPr lang="en-US" sz="10838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LEAFLETS</a:t>
            </a:r>
          </a:p>
        </p:txBody>
      </p:sp>
      <p:sp>
        <p:nvSpPr>
          <p:cNvPr id="38" name="Freeform 38"/>
          <p:cNvSpPr/>
          <p:nvPr/>
        </p:nvSpPr>
        <p:spPr>
          <a:xfrm rot="5400000">
            <a:off x="9730756" y="8304027"/>
            <a:ext cx="2576766" cy="1908546"/>
          </a:xfrm>
          <a:custGeom>
            <a:avLst/>
            <a:gdLst/>
            <a:ahLst/>
            <a:cxnLst/>
            <a:rect l="l" t="t" r="r" b="b"/>
            <a:pathLst>
              <a:path w="2576766" h="1908546">
                <a:moveTo>
                  <a:pt x="0" y="0"/>
                </a:moveTo>
                <a:lnTo>
                  <a:pt x="2576766" y="0"/>
                </a:lnTo>
                <a:lnTo>
                  <a:pt x="2576766" y="1908546"/>
                </a:lnTo>
                <a:lnTo>
                  <a:pt x="0" y="19085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0566">
            <a:off x="2559307" y="-11603382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309433">
            <a:off x="1616728" y="-8954057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01436" y="-1801642"/>
            <a:ext cx="2951176" cy="13500495"/>
            <a:chOff x="0" y="0"/>
            <a:chExt cx="777265" cy="35556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7265" cy="3555686"/>
            </a:xfrm>
            <a:custGeom>
              <a:avLst/>
              <a:gdLst/>
              <a:ahLst/>
              <a:cxnLst/>
              <a:rect l="l" t="t" r="r" b="b"/>
              <a:pathLst>
                <a:path w="777265" h="3555686">
                  <a:moveTo>
                    <a:pt x="0" y="0"/>
                  </a:moveTo>
                  <a:lnTo>
                    <a:pt x="777265" y="0"/>
                  </a:lnTo>
                  <a:lnTo>
                    <a:pt x="777265" y="3555686"/>
                  </a:lnTo>
                  <a:lnTo>
                    <a:pt x="0" y="3555686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777265" cy="358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2395938" y="-941476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478919" y="5074969"/>
            <a:ext cx="1872347" cy="4183331"/>
            <a:chOff x="0" y="0"/>
            <a:chExt cx="493128" cy="1101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128" cy="1101783"/>
            </a:xfrm>
            <a:custGeom>
              <a:avLst/>
              <a:gdLst/>
              <a:ahLst/>
              <a:cxnLst/>
              <a:rect l="l" t="t" r="r" b="b"/>
              <a:pathLst>
                <a:path w="493128" h="1101783">
                  <a:moveTo>
                    <a:pt x="0" y="0"/>
                  </a:moveTo>
                  <a:lnTo>
                    <a:pt x="493128" y="0"/>
                  </a:lnTo>
                  <a:lnTo>
                    <a:pt x="493128" y="1101783"/>
                  </a:lnTo>
                  <a:lnTo>
                    <a:pt x="0" y="1101783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93128" cy="1130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4464" y="5478859"/>
            <a:ext cx="13568573" cy="35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</a:p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POSTERS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9144000" y="-955525"/>
            <a:ext cx="7736266" cy="12060988"/>
            <a:chOff x="0" y="0"/>
            <a:chExt cx="2046389" cy="31903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46389" cy="3190360"/>
            </a:xfrm>
            <a:custGeom>
              <a:avLst/>
              <a:gdLst/>
              <a:ahLst/>
              <a:cxnLst/>
              <a:rect l="l" t="t" r="r" b="b"/>
              <a:pathLst>
                <a:path w="2046389" h="3190360">
                  <a:moveTo>
                    <a:pt x="0" y="0"/>
                  </a:moveTo>
                  <a:lnTo>
                    <a:pt x="2046389" y="0"/>
                  </a:lnTo>
                  <a:lnTo>
                    <a:pt x="2046389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2046389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5400000">
            <a:off x="5960745" y="-252659"/>
            <a:ext cx="2576766" cy="1908546"/>
          </a:xfrm>
          <a:custGeom>
            <a:avLst/>
            <a:gdLst/>
            <a:ahLst/>
            <a:cxnLst/>
            <a:rect l="l" t="t" r="r" b="b"/>
            <a:pathLst>
              <a:path w="2576766" h="1908546">
                <a:moveTo>
                  <a:pt x="0" y="0"/>
                </a:moveTo>
                <a:lnTo>
                  <a:pt x="2576766" y="0"/>
                </a:lnTo>
                <a:lnTo>
                  <a:pt x="2576766" y="1908546"/>
                </a:lnTo>
                <a:lnTo>
                  <a:pt x="0" y="1908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9500375" y="242536"/>
            <a:ext cx="7035636" cy="9944362"/>
          </a:xfrm>
          <a:custGeom>
            <a:avLst/>
            <a:gdLst/>
            <a:ahLst/>
            <a:cxnLst/>
            <a:rect l="l" t="t" r="r" b="b"/>
            <a:pathLst>
              <a:path w="7035636" h="9944362">
                <a:moveTo>
                  <a:pt x="0" y="0"/>
                </a:moveTo>
                <a:lnTo>
                  <a:pt x="7035636" y="0"/>
                </a:lnTo>
                <a:lnTo>
                  <a:pt x="7035636" y="9944361"/>
                </a:lnTo>
                <a:lnTo>
                  <a:pt x="0" y="99443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2190145" y="1855621"/>
            <a:ext cx="1742510" cy="3084972"/>
          </a:xfrm>
          <a:custGeom>
            <a:avLst/>
            <a:gdLst/>
            <a:ahLst/>
            <a:cxnLst/>
            <a:rect l="l" t="t" r="r" b="b"/>
            <a:pathLst>
              <a:path w="1742510" h="3084972">
                <a:moveTo>
                  <a:pt x="0" y="0"/>
                </a:moveTo>
                <a:lnTo>
                  <a:pt x="1742510" y="0"/>
                </a:lnTo>
                <a:lnTo>
                  <a:pt x="1742510" y="3084972"/>
                </a:lnTo>
                <a:lnTo>
                  <a:pt x="0" y="3084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02630" y="-900116"/>
            <a:ext cx="12900144" cy="12087233"/>
          </a:xfrm>
          <a:custGeom>
            <a:avLst/>
            <a:gdLst/>
            <a:ahLst/>
            <a:cxnLst/>
            <a:rect l="l" t="t" r="r" b="b"/>
            <a:pathLst>
              <a:path w="12900144" h="12087233">
                <a:moveTo>
                  <a:pt x="0" y="0"/>
                </a:moveTo>
                <a:lnTo>
                  <a:pt x="12900144" y="0"/>
                </a:lnTo>
                <a:lnTo>
                  <a:pt x="12900144" y="12087232"/>
                </a:lnTo>
                <a:lnTo>
                  <a:pt x="0" y="1208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l="-408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490662" y="-43346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AutoShape 26"/>
          <p:cNvSpPr/>
          <p:nvPr/>
        </p:nvSpPr>
        <p:spPr>
          <a:xfrm>
            <a:off x="3798816" y="7302352"/>
            <a:ext cx="2446643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798816" y="3697378"/>
            <a:ext cx="2892243" cy="2892243"/>
          </a:xfrm>
          <a:custGeom>
            <a:avLst/>
            <a:gdLst/>
            <a:ahLst/>
            <a:cxnLst/>
            <a:rect l="l" t="t" r="r" b="b"/>
            <a:pathLst>
              <a:path w="2892243" h="2892243">
                <a:moveTo>
                  <a:pt x="0" y="0"/>
                </a:moveTo>
                <a:lnTo>
                  <a:pt x="2892243" y="0"/>
                </a:lnTo>
                <a:lnTo>
                  <a:pt x="2892243" y="2892244"/>
                </a:lnTo>
                <a:lnTo>
                  <a:pt x="0" y="2892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7528711" y="3547399"/>
            <a:ext cx="6960474" cy="338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98"/>
              </a:lnSpc>
            </a:pPr>
            <a:r>
              <a:rPr lang="en-US" sz="1256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 THE</a:t>
            </a:r>
          </a:p>
          <a:p>
            <a:pPr marL="0" lvl="0" indent="0" algn="l">
              <a:lnSpc>
                <a:spcPts val="13198"/>
              </a:lnSpc>
            </a:pPr>
            <a:r>
              <a:rPr lang="en-US" sz="1256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VIDEO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17077">
            <a:off x="1686726" y="1785227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7"/>
                </a:lnTo>
                <a:lnTo>
                  <a:pt x="0" y="16209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041762">
            <a:off x="-5347562" y="6267340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5759502" y="2705858"/>
            <a:ext cx="8526245" cy="6113516"/>
          </a:xfrm>
          <a:custGeom>
            <a:avLst/>
            <a:gdLst/>
            <a:ahLst/>
            <a:cxnLst/>
            <a:rect l="l" t="t" r="r" b="b"/>
            <a:pathLst>
              <a:path w="8526245" h="6113516">
                <a:moveTo>
                  <a:pt x="0" y="0"/>
                </a:moveTo>
                <a:lnTo>
                  <a:pt x="8526245" y="0"/>
                </a:lnTo>
                <a:lnTo>
                  <a:pt x="8526245" y="6113516"/>
                </a:lnTo>
                <a:lnTo>
                  <a:pt x="0" y="6113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335" t="-18341" r="-27341" b="-160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10800000">
            <a:off x="4848390" y="4831900"/>
            <a:ext cx="1604621" cy="1188502"/>
          </a:xfrm>
          <a:custGeom>
            <a:avLst/>
            <a:gdLst/>
            <a:ahLst/>
            <a:cxnLst/>
            <a:rect l="l" t="t" r="r" b="b"/>
            <a:pathLst>
              <a:path w="1604621" h="1188502">
                <a:moveTo>
                  <a:pt x="0" y="0"/>
                </a:moveTo>
                <a:lnTo>
                  <a:pt x="1604620" y="0"/>
                </a:lnTo>
                <a:lnTo>
                  <a:pt x="1604620" y="1188502"/>
                </a:lnTo>
                <a:lnTo>
                  <a:pt x="0" y="1188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10800000" flipV="1">
            <a:off x="6637265" y="2115927"/>
            <a:ext cx="1654755" cy="1225636"/>
          </a:xfrm>
          <a:custGeom>
            <a:avLst/>
            <a:gdLst/>
            <a:ahLst/>
            <a:cxnLst/>
            <a:rect l="l" t="t" r="r" b="b"/>
            <a:pathLst>
              <a:path w="1654755" h="1225636">
                <a:moveTo>
                  <a:pt x="0" y="1225636"/>
                </a:moveTo>
                <a:lnTo>
                  <a:pt x="1654755" y="1225636"/>
                </a:lnTo>
                <a:lnTo>
                  <a:pt x="1654755" y="0"/>
                </a:lnTo>
                <a:lnTo>
                  <a:pt x="0" y="0"/>
                </a:lnTo>
                <a:lnTo>
                  <a:pt x="0" y="122563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rot="3283804" flipH="1">
            <a:off x="8993901" y="1740309"/>
            <a:ext cx="1613514" cy="1195089"/>
          </a:xfrm>
          <a:custGeom>
            <a:avLst/>
            <a:gdLst/>
            <a:ahLst/>
            <a:cxnLst/>
            <a:rect l="l" t="t" r="r" b="b"/>
            <a:pathLst>
              <a:path w="1613514" h="1195089">
                <a:moveTo>
                  <a:pt x="1613514" y="0"/>
                </a:moveTo>
                <a:lnTo>
                  <a:pt x="0" y="0"/>
                </a:lnTo>
                <a:lnTo>
                  <a:pt x="0" y="1195089"/>
                </a:lnTo>
                <a:lnTo>
                  <a:pt x="1613514" y="1195089"/>
                </a:lnTo>
                <a:lnTo>
                  <a:pt x="161351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5400000" flipH="1">
            <a:off x="10950761" y="2115927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1683263" y="0"/>
                </a:moveTo>
                <a:lnTo>
                  <a:pt x="0" y="0"/>
                </a:lnTo>
                <a:lnTo>
                  <a:pt x="0" y="1246751"/>
                </a:lnTo>
                <a:lnTo>
                  <a:pt x="1683263" y="1246751"/>
                </a:lnTo>
                <a:lnTo>
                  <a:pt x="168326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rot="-3990938" flipV="1">
            <a:off x="13086983" y="2716825"/>
            <a:ext cx="1686942" cy="1249475"/>
          </a:xfrm>
          <a:custGeom>
            <a:avLst/>
            <a:gdLst/>
            <a:ahLst/>
            <a:cxnLst/>
            <a:rect l="l" t="t" r="r" b="b"/>
            <a:pathLst>
              <a:path w="1686942" h="1249475">
                <a:moveTo>
                  <a:pt x="0" y="1249475"/>
                </a:moveTo>
                <a:lnTo>
                  <a:pt x="1686941" y="1249475"/>
                </a:lnTo>
                <a:lnTo>
                  <a:pt x="1686941" y="0"/>
                </a:lnTo>
                <a:lnTo>
                  <a:pt x="0" y="0"/>
                </a:lnTo>
                <a:lnTo>
                  <a:pt x="0" y="12494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 rot="1757862">
            <a:off x="14006577" y="4531423"/>
            <a:ext cx="1665976" cy="1233947"/>
          </a:xfrm>
          <a:custGeom>
            <a:avLst/>
            <a:gdLst/>
            <a:ahLst/>
            <a:cxnLst/>
            <a:rect l="l" t="t" r="r" b="b"/>
            <a:pathLst>
              <a:path w="1665976" h="1233947">
                <a:moveTo>
                  <a:pt x="0" y="0"/>
                </a:moveTo>
                <a:lnTo>
                  <a:pt x="1665976" y="0"/>
                </a:lnTo>
                <a:lnTo>
                  <a:pt x="1665976" y="1233947"/>
                </a:lnTo>
                <a:lnTo>
                  <a:pt x="0" y="123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-1950020" y="7958203"/>
            <a:ext cx="18198982" cy="19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98"/>
              </a:lnSpc>
            </a:pPr>
            <a:r>
              <a:rPr lang="en-US" sz="140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OUR TEAM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79197" y="653989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Pierre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77506" y="1119507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Marion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076413" y="2068302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Aaro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353261" y="5062261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Wiktoria</a:t>
            </a:r>
          </a:p>
        </p:txBody>
      </p:sp>
      <p:sp>
        <p:nvSpPr>
          <p:cNvPr id="38" name="Freeform 38"/>
          <p:cNvSpPr/>
          <p:nvPr/>
        </p:nvSpPr>
        <p:spPr>
          <a:xfrm rot="5400000">
            <a:off x="16245415" y="8234890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2707002" y="5551448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Waad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482654" y="1752037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Tomas</a:t>
            </a:r>
          </a:p>
        </p:txBody>
      </p:sp>
      <p:sp>
        <p:nvSpPr>
          <p:cNvPr id="41" name="AutoShape 41"/>
          <p:cNvSpPr/>
          <p:nvPr/>
        </p:nvSpPr>
        <p:spPr>
          <a:xfrm flipV="1">
            <a:off x="11987348" y="8924149"/>
            <a:ext cx="673182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2" name="AutoShape 42"/>
          <p:cNvSpPr/>
          <p:nvPr/>
        </p:nvSpPr>
        <p:spPr>
          <a:xfrm flipV="1">
            <a:off x="-4372329" y="8933674"/>
            <a:ext cx="673182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18162">
            <a:off x="-1253262" y="-4520017"/>
            <a:ext cx="22910863" cy="22910863"/>
          </a:xfrm>
          <a:custGeom>
            <a:avLst/>
            <a:gdLst/>
            <a:ahLst/>
            <a:cxnLst/>
            <a:rect l="l" t="t" r="r" b="b"/>
            <a:pathLst>
              <a:path w="22910863" h="22910863">
                <a:moveTo>
                  <a:pt x="0" y="0"/>
                </a:moveTo>
                <a:lnTo>
                  <a:pt x="22910863" y="0"/>
                </a:lnTo>
                <a:lnTo>
                  <a:pt x="22910863" y="22910863"/>
                </a:lnTo>
                <a:lnTo>
                  <a:pt x="0" y="22910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3328529" y="7220672"/>
            <a:ext cx="17311172" cy="1693344"/>
            <a:chOff x="0" y="0"/>
            <a:chExt cx="4579133" cy="447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9133" cy="447922"/>
            </a:xfrm>
            <a:custGeom>
              <a:avLst/>
              <a:gdLst/>
              <a:ahLst/>
              <a:cxnLst/>
              <a:rect l="l" t="t" r="r" b="b"/>
              <a:pathLst>
                <a:path w="4579133" h="447922">
                  <a:moveTo>
                    <a:pt x="0" y="0"/>
                  </a:moveTo>
                  <a:lnTo>
                    <a:pt x="4579133" y="0"/>
                  </a:lnTo>
                  <a:lnTo>
                    <a:pt x="4579133" y="447922"/>
                  </a:lnTo>
                  <a:lnTo>
                    <a:pt x="0" y="447922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579133" cy="476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800076" y="2883522"/>
            <a:ext cx="4365133" cy="7398531"/>
          </a:xfrm>
          <a:custGeom>
            <a:avLst/>
            <a:gdLst/>
            <a:ahLst/>
            <a:cxnLst/>
            <a:rect l="l" t="t" r="r" b="b"/>
            <a:pathLst>
              <a:path w="4365133" h="7398531">
                <a:moveTo>
                  <a:pt x="4365134" y="0"/>
                </a:moveTo>
                <a:lnTo>
                  <a:pt x="0" y="0"/>
                </a:lnTo>
                <a:lnTo>
                  <a:pt x="0" y="7398531"/>
                </a:lnTo>
                <a:lnTo>
                  <a:pt x="4365134" y="7398531"/>
                </a:lnTo>
                <a:lnTo>
                  <a:pt x="43651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646373" y="7239722"/>
            <a:ext cx="9780960" cy="171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198"/>
              </a:lnSpc>
              <a:spcBef>
                <a:spcPct val="0"/>
              </a:spcBef>
            </a:pPr>
            <a:r>
              <a:rPr lang="en-US" sz="12569" b="1" u="none" strike="noStrike">
                <a:solidFill>
                  <a:srgbClr val="395B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9 000 €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-9539288" y="1557325"/>
            <a:ext cx="2870454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-7278863" y="-202578"/>
            <a:ext cx="9925236" cy="3086100"/>
            <a:chOff x="0" y="0"/>
            <a:chExt cx="2614054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14054" cy="812800"/>
            </a:xfrm>
            <a:custGeom>
              <a:avLst/>
              <a:gdLst/>
              <a:ahLst/>
              <a:cxnLst/>
              <a:rect l="l" t="t" r="r" b="b"/>
              <a:pathLst>
                <a:path w="2614054" h="812800">
                  <a:moveTo>
                    <a:pt x="0" y="0"/>
                  </a:moveTo>
                  <a:lnTo>
                    <a:pt x="2614054" y="0"/>
                  </a:lnTo>
                  <a:lnTo>
                    <a:pt x="261405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614054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TextBox 34"/>
          <p:cNvSpPr txBox="1"/>
          <p:nvPr/>
        </p:nvSpPr>
        <p:spPr>
          <a:xfrm>
            <a:off x="2646373" y="1983941"/>
            <a:ext cx="8386072" cy="482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599"/>
              </a:lnSpc>
            </a:pPr>
            <a:r>
              <a:rPr lang="en-US" sz="1199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THE ESTIMATED COST</a:t>
            </a:r>
          </a:p>
        </p:txBody>
      </p:sp>
      <p:sp>
        <p:nvSpPr>
          <p:cNvPr id="35" name="Freeform 35"/>
          <p:cNvSpPr/>
          <p:nvPr/>
        </p:nvSpPr>
        <p:spPr>
          <a:xfrm rot="-5400000">
            <a:off x="14809361" y="-892614"/>
            <a:ext cx="1623220" cy="3276657"/>
          </a:xfrm>
          <a:custGeom>
            <a:avLst/>
            <a:gdLst/>
            <a:ahLst/>
            <a:cxnLst/>
            <a:rect l="l" t="t" r="r" b="b"/>
            <a:pathLst>
              <a:path w="1623220" h="3276657">
                <a:moveTo>
                  <a:pt x="0" y="0"/>
                </a:moveTo>
                <a:lnTo>
                  <a:pt x="1623221" y="0"/>
                </a:lnTo>
                <a:lnTo>
                  <a:pt x="1623221" y="3276657"/>
                </a:lnTo>
                <a:lnTo>
                  <a:pt x="0" y="3276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2851">
            <a:off x="6371510" y="-3237253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8"/>
                </a:lnTo>
                <a:lnTo>
                  <a:pt x="0" y="16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945987">
            <a:off x="-4232789" y="-1662307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4618" y="7110359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5439122" y="-930448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4522102" y="2280492"/>
            <a:ext cx="1872347" cy="5748435"/>
            <a:chOff x="0" y="0"/>
            <a:chExt cx="493128" cy="15139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128" cy="1513991"/>
            </a:xfrm>
            <a:custGeom>
              <a:avLst/>
              <a:gdLst/>
              <a:ahLst/>
              <a:cxnLst/>
              <a:rect l="l" t="t" r="r" b="b"/>
              <a:pathLst>
                <a:path w="493128" h="1513991">
                  <a:moveTo>
                    <a:pt x="0" y="0"/>
                  </a:moveTo>
                  <a:lnTo>
                    <a:pt x="493128" y="0"/>
                  </a:lnTo>
                  <a:lnTo>
                    <a:pt x="493128" y="1513991"/>
                  </a:lnTo>
                  <a:lnTo>
                    <a:pt x="0" y="1513991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3128" cy="154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5527528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2547331" y="-443497"/>
            <a:ext cx="6808827" cy="11173994"/>
            <a:chOff x="0" y="0"/>
            <a:chExt cx="1944033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44033" cy="3190360"/>
            </a:xfrm>
            <a:custGeom>
              <a:avLst/>
              <a:gdLst/>
              <a:ahLst/>
              <a:cxnLst/>
              <a:rect l="l" t="t" r="r" b="b"/>
              <a:pathLst>
                <a:path w="1944033" h="3190360">
                  <a:moveTo>
                    <a:pt x="0" y="0"/>
                  </a:moveTo>
                  <a:lnTo>
                    <a:pt x="1944033" y="0"/>
                  </a:lnTo>
                  <a:lnTo>
                    <a:pt x="1944033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944033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375968" y="2719440"/>
            <a:ext cx="8018481" cy="50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IDEAS</a:t>
            </a:r>
          </a:p>
          <a:p>
            <a:pPr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FOR THE</a:t>
            </a:r>
          </a:p>
          <a:p>
            <a:pPr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FUTURE</a:t>
            </a:r>
          </a:p>
        </p:txBody>
      </p:sp>
      <p:sp>
        <p:nvSpPr>
          <p:cNvPr id="36" name="Freeform 36"/>
          <p:cNvSpPr/>
          <p:nvPr/>
        </p:nvSpPr>
        <p:spPr>
          <a:xfrm>
            <a:off x="2326336" y="5298256"/>
            <a:ext cx="7220252" cy="4618954"/>
          </a:xfrm>
          <a:custGeom>
            <a:avLst/>
            <a:gdLst/>
            <a:ahLst/>
            <a:cxnLst/>
            <a:rect l="l" t="t" r="r" b="b"/>
            <a:pathLst>
              <a:path w="7220252" h="4618954">
                <a:moveTo>
                  <a:pt x="0" y="0"/>
                </a:moveTo>
                <a:lnTo>
                  <a:pt x="7220251" y="0"/>
                </a:lnTo>
                <a:lnTo>
                  <a:pt x="7220251" y="4618955"/>
                </a:lnTo>
                <a:lnTo>
                  <a:pt x="0" y="4618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571" r="-16000" b="-43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2326336" y="392209"/>
            <a:ext cx="7250818" cy="4618954"/>
          </a:xfrm>
          <a:custGeom>
            <a:avLst/>
            <a:gdLst/>
            <a:ahLst/>
            <a:cxnLst/>
            <a:rect l="l" t="t" r="r" b="b"/>
            <a:pathLst>
              <a:path w="7250818" h="4618954">
                <a:moveTo>
                  <a:pt x="0" y="0"/>
                </a:moveTo>
                <a:lnTo>
                  <a:pt x="7250818" y="0"/>
                </a:lnTo>
                <a:lnTo>
                  <a:pt x="7250818" y="4618954"/>
                </a:lnTo>
                <a:lnTo>
                  <a:pt x="0" y="46189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084" t="-7988" r="-718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09433">
            <a:off x="-11276804" y="-12585499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709433">
            <a:off x="-8556603" y="-7255801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27324" y="7964895"/>
            <a:ext cx="17633352" cy="129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865"/>
              </a:lnSpc>
              <a:spcBef>
                <a:spcPct val="0"/>
              </a:spcBef>
            </a:pPr>
            <a:r>
              <a:rPr lang="en-US" sz="9395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FIND OUT EVERY DETAIL HERE</a:t>
            </a:r>
          </a:p>
        </p:txBody>
      </p:sp>
      <p:sp>
        <p:nvSpPr>
          <p:cNvPr id="5" name="AutoShape 5"/>
          <p:cNvSpPr/>
          <p:nvPr/>
        </p:nvSpPr>
        <p:spPr>
          <a:xfrm>
            <a:off x="-9621655" y="7705437"/>
            <a:ext cx="2870454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3110658" y="4925037"/>
            <a:ext cx="3194622" cy="2366177"/>
          </a:xfrm>
          <a:custGeom>
            <a:avLst/>
            <a:gdLst/>
            <a:ahLst/>
            <a:cxnLst/>
            <a:rect l="l" t="t" r="r" b="b"/>
            <a:pathLst>
              <a:path w="3194622" h="2366177">
                <a:moveTo>
                  <a:pt x="0" y="0"/>
                </a:moveTo>
                <a:lnTo>
                  <a:pt x="3194623" y="0"/>
                </a:lnTo>
                <a:lnTo>
                  <a:pt x="3194623" y="2366177"/>
                </a:lnTo>
                <a:lnTo>
                  <a:pt x="0" y="2366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077033" y="1154809"/>
            <a:ext cx="6133935" cy="6164504"/>
          </a:xfrm>
          <a:custGeom>
            <a:avLst/>
            <a:gdLst/>
            <a:ahLst/>
            <a:cxnLst/>
            <a:rect l="l" t="t" r="r" b="b"/>
            <a:pathLst>
              <a:path w="6133935" h="6164504">
                <a:moveTo>
                  <a:pt x="0" y="0"/>
                </a:moveTo>
                <a:lnTo>
                  <a:pt x="6133934" y="0"/>
                </a:lnTo>
                <a:lnTo>
                  <a:pt x="6133934" y="6164504"/>
                </a:lnTo>
                <a:lnTo>
                  <a:pt x="0" y="6164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32" t="-6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284175" y="-433465"/>
            <a:ext cx="1489050" cy="2519931"/>
          </a:xfrm>
          <a:custGeom>
            <a:avLst/>
            <a:gdLst/>
            <a:ahLst/>
            <a:cxnLst/>
            <a:rect l="l" t="t" r="r" b="b"/>
            <a:pathLst>
              <a:path w="1489050" h="2519931">
                <a:moveTo>
                  <a:pt x="0" y="2519931"/>
                </a:moveTo>
                <a:lnTo>
                  <a:pt x="1489050" y="2519931"/>
                </a:lnTo>
                <a:lnTo>
                  <a:pt x="1489050" y="0"/>
                </a:lnTo>
                <a:lnTo>
                  <a:pt x="0" y="0"/>
                </a:lnTo>
                <a:lnTo>
                  <a:pt x="0" y="251993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35569" y="3489909"/>
            <a:ext cx="12216863" cy="255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34"/>
              </a:lnSpc>
            </a:pPr>
            <a:r>
              <a:rPr lang="en-US" sz="9461" b="1">
                <a:solidFill>
                  <a:srgbClr val="395B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 MILLION PORTUGUESE PEOPLE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43993" y="6259810"/>
            <a:ext cx="6400014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2"/>
              </a:lnSpc>
            </a:pPr>
            <a:r>
              <a:rPr lang="en-US" sz="4194">
                <a:solidFill>
                  <a:srgbClr val="395B00"/>
                </a:solidFill>
                <a:latin typeface="Lato 3"/>
                <a:ea typeface="Lato 3"/>
                <a:cs typeface="Lato 3"/>
                <a:sym typeface="Lato 3"/>
              </a:rPr>
              <a:t>Worked from home in 2023 </a:t>
            </a:r>
          </a:p>
        </p:txBody>
      </p:sp>
      <p:sp>
        <p:nvSpPr>
          <p:cNvPr id="5" name="Freeform 5"/>
          <p:cNvSpPr/>
          <p:nvPr/>
        </p:nvSpPr>
        <p:spPr>
          <a:xfrm rot="9891071">
            <a:off x="13768657" y="-4710460"/>
            <a:ext cx="8328590" cy="6600408"/>
          </a:xfrm>
          <a:custGeom>
            <a:avLst/>
            <a:gdLst/>
            <a:ahLst/>
            <a:cxnLst/>
            <a:rect l="l" t="t" r="r" b="b"/>
            <a:pathLst>
              <a:path w="8328590" h="6600408">
                <a:moveTo>
                  <a:pt x="0" y="0"/>
                </a:moveTo>
                <a:lnTo>
                  <a:pt x="8328591" y="0"/>
                </a:lnTo>
                <a:lnTo>
                  <a:pt x="8328591" y="6600407"/>
                </a:lnTo>
                <a:lnTo>
                  <a:pt x="0" y="6600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9891071">
            <a:off x="10247754" y="-9577219"/>
            <a:ext cx="10608642" cy="11546822"/>
          </a:xfrm>
          <a:custGeom>
            <a:avLst/>
            <a:gdLst/>
            <a:ahLst/>
            <a:cxnLst/>
            <a:rect l="l" t="t" r="r" b="b"/>
            <a:pathLst>
              <a:path w="10608642" h="11546822">
                <a:moveTo>
                  <a:pt x="0" y="0"/>
                </a:moveTo>
                <a:lnTo>
                  <a:pt x="10608642" y="0"/>
                </a:lnTo>
                <a:lnTo>
                  <a:pt x="10608642" y="11546822"/>
                </a:lnTo>
                <a:lnTo>
                  <a:pt x="0" y="11546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9891071">
            <a:off x="15012761" y="-1456000"/>
            <a:ext cx="3463913" cy="4114800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3060376" y="7625942"/>
            <a:ext cx="6774016" cy="5368408"/>
          </a:xfrm>
          <a:custGeom>
            <a:avLst/>
            <a:gdLst/>
            <a:ahLst/>
            <a:cxnLst/>
            <a:rect l="l" t="t" r="r" b="b"/>
            <a:pathLst>
              <a:path w="6774016" h="5368408">
                <a:moveTo>
                  <a:pt x="0" y="0"/>
                </a:moveTo>
                <a:lnTo>
                  <a:pt x="6774017" y="0"/>
                </a:lnTo>
                <a:lnTo>
                  <a:pt x="6774017" y="5368408"/>
                </a:lnTo>
                <a:lnTo>
                  <a:pt x="0" y="536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2627174" y="7999558"/>
            <a:ext cx="8628485" cy="9391548"/>
          </a:xfrm>
          <a:custGeom>
            <a:avLst/>
            <a:gdLst/>
            <a:ahLst/>
            <a:cxnLst/>
            <a:rect l="l" t="t" r="r" b="b"/>
            <a:pathLst>
              <a:path w="8628485" h="9391548">
                <a:moveTo>
                  <a:pt x="0" y="0"/>
                </a:moveTo>
                <a:lnTo>
                  <a:pt x="8628485" y="0"/>
                </a:lnTo>
                <a:lnTo>
                  <a:pt x="8628485" y="9391548"/>
                </a:lnTo>
                <a:lnTo>
                  <a:pt x="0" y="9391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849365">
            <a:off x="152256" y="7912015"/>
            <a:ext cx="2817356" cy="3346752"/>
          </a:xfrm>
          <a:custGeom>
            <a:avLst/>
            <a:gdLst/>
            <a:ahLst/>
            <a:cxnLst/>
            <a:rect l="l" t="t" r="r" b="b"/>
            <a:pathLst>
              <a:path w="2817356" h="3346752">
                <a:moveTo>
                  <a:pt x="0" y="0"/>
                </a:moveTo>
                <a:lnTo>
                  <a:pt x="2817356" y="0"/>
                </a:lnTo>
                <a:lnTo>
                  <a:pt x="2817356" y="3346752"/>
                </a:lnTo>
                <a:lnTo>
                  <a:pt x="0" y="3346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9891071">
            <a:off x="12471557" y="-2490865"/>
            <a:ext cx="2356658" cy="4114800"/>
          </a:xfrm>
          <a:custGeom>
            <a:avLst/>
            <a:gdLst/>
            <a:ahLst/>
            <a:cxnLst/>
            <a:rect l="l" t="t" r="r" b="b"/>
            <a:pathLst>
              <a:path w="2356658" h="4114800">
                <a:moveTo>
                  <a:pt x="0" y="0"/>
                </a:moveTo>
                <a:lnTo>
                  <a:pt x="2356659" y="0"/>
                </a:lnTo>
                <a:lnTo>
                  <a:pt x="2356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5081977" y="8906917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7049956" y="9116823"/>
            <a:ext cx="912771" cy="983417"/>
            <a:chOff x="0" y="0"/>
            <a:chExt cx="1217028" cy="131122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94194"/>
              <a:ext cx="1217028" cy="121702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35554" y="944162"/>
              <a:ext cx="952975" cy="139597"/>
              <a:chOff x="0" y="0"/>
              <a:chExt cx="65056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04619" y="1030672"/>
              <a:ext cx="819776" cy="139597"/>
              <a:chOff x="0" y="0"/>
              <a:chExt cx="55963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97507" y="845118"/>
              <a:ext cx="626880" cy="125036"/>
              <a:chOff x="0" y="0"/>
              <a:chExt cx="427954" cy="853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7507" y="729905"/>
              <a:ext cx="626880" cy="568110"/>
            </a:xfrm>
            <a:custGeom>
              <a:avLst/>
              <a:gdLst/>
              <a:ahLst/>
              <a:cxnLst/>
              <a:rect l="l" t="t" r="r" b="b"/>
              <a:pathLst>
                <a:path w="626880" h="568110">
                  <a:moveTo>
                    <a:pt x="0" y="0"/>
                  </a:moveTo>
                  <a:lnTo>
                    <a:pt x="626880" y="0"/>
                  </a:lnTo>
                  <a:lnTo>
                    <a:pt x="626880" y="568111"/>
                  </a:lnTo>
                  <a:lnTo>
                    <a:pt x="0" y="56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3627" y="0"/>
              <a:ext cx="944901" cy="783971"/>
            </a:xfrm>
            <a:custGeom>
              <a:avLst/>
              <a:gdLst/>
              <a:ahLst/>
              <a:cxnLst/>
              <a:rect l="l" t="t" r="r" b="b"/>
              <a:pathLst>
                <a:path w="944901" h="783971">
                  <a:moveTo>
                    <a:pt x="0" y="0"/>
                  </a:moveTo>
                  <a:lnTo>
                    <a:pt x="944901" y="0"/>
                  </a:lnTo>
                  <a:lnTo>
                    <a:pt x="944901" y="783971"/>
                  </a:lnTo>
                  <a:lnTo>
                    <a:pt x="0" y="783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473038" y="1159622"/>
              <a:ext cx="275817" cy="72436"/>
              <a:chOff x="0" y="0"/>
              <a:chExt cx="188293" cy="494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TextBox 31"/>
          <p:cNvSpPr txBox="1"/>
          <p:nvPr/>
        </p:nvSpPr>
        <p:spPr>
          <a:xfrm>
            <a:off x="586932" y="1354811"/>
            <a:ext cx="2372586" cy="40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</a:pPr>
            <a:r>
              <a:rPr lang="en-US" sz="3389" b="1">
                <a:solidFill>
                  <a:srgbClr val="B7C3A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PROBLEM</a:t>
            </a:r>
          </a:p>
        </p:txBody>
      </p:sp>
      <p:grpSp>
        <p:nvGrpSpPr>
          <p:cNvPr id="32" name="Group 32"/>
          <p:cNvGrpSpPr/>
          <p:nvPr/>
        </p:nvGrpSpPr>
        <p:grpSpPr>
          <a:xfrm rot="5400000">
            <a:off x="4905200" y="-7102992"/>
            <a:ext cx="11194797" cy="24720553"/>
            <a:chOff x="0" y="0"/>
            <a:chExt cx="1304202" cy="287996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04202" cy="2879962"/>
            </a:xfrm>
            <a:custGeom>
              <a:avLst/>
              <a:gdLst/>
              <a:ahLst/>
              <a:cxnLst/>
              <a:rect l="l" t="t" r="r" b="b"/>
              <a:pathLst>
                <a:path w="1304202" h="2879962">
                  <a:moveTo>
                    <a:pt x="0" y="0"/>
                  </a:moveTo>
                  <a:lnTo>
                    <a:pt x="1304202" y="0"/>
                  </a:lnTo>
                  <a:lnTo>
                    <a:pt x="1304202" y="2879962"/>
                  </a:lnTo>
                  <a:lnTo>
                    <a:pt x="0" y="2879962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304202" cy="290853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204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5400000">
            <a:off x="5476813" y="-269238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7" y="0"/>
                </a:lnTo>
                <a:lnTo>
                  <a:pt x="22553607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5490662" y="-43346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5544113" y="2977286"/>
            <a:ext cx="10570875" cy="338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198"/>
              </a:lnSpc>
            </a:pPr>
            <a:r>
              <a:rPr lang="en-US" sz="1256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 MILLION PORTUGUESE</a:t>
            </a:r>
          </a:p>
        </p:txBody>
      </p:sp>
      <p:sp>
        <p:nvSpPr>
          <p:cNvPr id="38" name="Freeform 38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9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5" name="Freeform 55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60" name="AutoShape 60"/>
          <p:cNvSpPr/>
          <p:nvPr/>
        </p:nvSpPr>
        <p:spPr>
          <a:xfrm flipV="1">
            <a:off x="2159114" y="7694518"/>
            <a:ext cx="26102520" cy="1421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>
            <a:off x="2159114" y="3766750"/>
            <a:ext cx="2763864" cy="2753499"/>
          </a:xfrm>
          <a:custGeom>
            <a:avLst/>
            <a:gdLst/>
            <a:ahLst/>
            <a:cxnLst/>
            <a:rect l="l" t="t" r="r" b="b"/>
            <a:pathLst>
              <a:path w="2763864" h="2753499">
                <a:moveTo>
                  <a:pt x="0" y="0"/>
                </a:moveTo>
                <a:lnTo>
                  <a:pt x="2763864" y="0"/>
                </a:lnTo>
                <a:lnTo>
                  <a:pt x="2763864" y="2753500"/>
                </a:lnTo>
                <a:lnTo>
                  <a:pt x="0" y="275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TextBox 62"/>
          <p:cNvSpPr txBox="1"/>
          <p:nvPr/>
        </p:nvSpPr>
        <p:spPr>
          <a:xfrm>
            <a:off x="5544113" y="6384164"/>
            <a:ext cx="9207061" cy="91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4"/>
              </a:lnSpc>
            </a:pPr>
            <a:r>
              <a:rPr lang="en-US" sz="5572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Worked from home in 2023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90630">
            <a:off x="14962264" y="-11190268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7" y="0"/>
                </a:lnTo>
                <a:lnTo>
                  <a:pt x="22553607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309369">
            <a:off x="14012053" y="-9471256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04454" y="4910428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2" y="0"/>
                </a:lnTo>
                <a:lnTo>
                  <a:pt x="2623632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-4209281" y="8933674"/>
            <a:ext cx="2271750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564600" y="7200900"/>
            <a:ext cx="9227792" cy="3086100"/>
            <a:chOff x="0" y="0"/>
            <a:chExt cx="243036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0365" cy="812800"/>
            </a:xfrm>
            <a:custGeom>
              <a:avLst/>
              <a:gdLst/>
              <a:ahLst/>
              <a:cxnLst/>
              <a:rect l="l" t="t" r="r" b="b"/>
              <a:pathLst>
                <a:path w="2430365" h="812800">
                  <a:moveTo>
                    <a:pt x="0" y="0"/>
                  </a:moveTo>
                  <a:lnTo>
                    <a:pt x="2430365" y="0"/>
                  </a:lnTo>
                  <a:lnTo>
                    <a:pt x="24303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4303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4955354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7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7" y="4618606"/>
                </a:lnTo>
                <a:lnTo>
                  <a:pt x="388802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4795634" y="-2051037"/>
            <a:ext cx="8696732" cy="9799690"/>
            <a:chOff x="0" y="0"/>
            <a:chExt cx="2300451" cy="2592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0450" cy="2592204"/>
            </a:xfrm>
            <a:custGeom>
              <a:avLst/>
              <a:gdLst/>
              <a:ahLst/>
              <a:cxnLst/>
              <a:rect l="l" t="t" r="r" b="b"/>
              <a:pathLst>
                <a:path w="2300450" h="2592204">
                  <a:moveTo>
                    <a:pt x="0" y="0"/>
                  </a:moveTo>
                  <a:lnTo>
                    <a:pt x="2300450" y="0"/>
                  </a:lnTo>
                  <a:lnTo>
                    <a:pt x="2300450" y="2592204"/>
                  </a:lnTo>
                  <a:lnTo>
                    <a:pt x="0" y="2592204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300451" cy="2620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80777" y="492592"/>
            <a:ext cx="9526447" cy="7368499"/>
            <a:chOff x="0" y="0"/>
            <a:chExt cx="2519926" cy="19491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19926" cy="1949108"/>
            </a:xfrm>
            <a:custGeom>
              <a:avLst/>
              <a:gdLst/>
              <a:ahLst/>
              <a:cxnLst/>
              <a:rect l="l" t="t" r="r" b="b"/>
              <a:pathLst>
                <a:path w="2519926" h="1949108">
                  <a:moveTo>
                    <a:pt x="0" y="0"/>
                  </a:moveTo>
                  <a:lnTo>
                    <a:pt x="2519926" y="0"/>
                  </a:lnTo>
                  <a:lnTo>
                    <a:pt x="2519926" y="1949108"/>
                  </a:lnTo>
                  <a:lnTo>
                    <a:pt x="0" y="1949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519926" cy="1977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4380777" y="565668"/>
            <a:ext cx="9526447" cy="7460223"/>
          </a:xfrm>
          <a:custGeom>
            <a:avLst/>
            <a:gdLst/>
            <a:ahLst/>
            <a:cxnLst/>
            <a:rect l="l" t="t" r="r" b="b"/>
            <a:pathLst>
              <a:path w="9526447" h="7460223">
                <a:moveTo>
                  <a:pt x="0" y="0"/>
                </a:moveTo>
                <a:lnTo>
                  <a:pt x="9526446" y="0"/>
                </a:lnTo>
                <a:lnTo>
                  <a:pt x="9526446" y="7460223"/>
                </a:lnTo>
                <a:lnTo>
                  <a:pt x="0" y="7460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046" r="-695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-1950020" y="7958203"/>
            <a:ext cx="18198982" cy="19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98"/>
              </a:lnSpc>
            </a:pPr>
            <a:r>
              <a:rPr lang="en-US" sz="140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3D MODEL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91071">
            <a:off x="13768657" y="-4710460"/>
            <a:ext cx="8328590" cy="6600408"/>
          </a:xfrm>
          <a:custGeom>
            <a:avLst/>
            <a:gdLst/>
            <a:ahLst/>
            <a:cxnLst/>
            <a:rect l="l" t="t" r="r" b="b"/>
            <a:pathLst>
              <a:path w="8328590" h="6600408">
                <a:moveTo>
                  <a:pt x="0" y="0"/>
                </a:moveTo>
                <a:lnTo>
                  <a:pt x="8328591" y="0"/>
                </a:lnTo>
                <a:lnTo>
                  <a:pt x="8328591" y="6600407"/>
                </a:lnTo>
                <a:lnTo>
                  <a:pt x="0" y="6600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891071">
            <a:off x="10247754" y="-9577219"/>
            <a:ext cx="10608642" cy="11546822"/>
          </a:xfrm>
          <a:custGeom>
            <a:avLst/>
            <a:gdLst/>
            <a:ahLst/>
            <a:cxnLst/>
            <a:rect l="l" t="t" r="r" b="b"/>
            <a:pathLst>
              <a:path w="10608642" h="11546822">
                <a:moveTo>
                  <a:pt x="0" y="0"/>
                </a:moveTo>
                <a:lnTo>
                  <a:pt x="10608642" y="0"/>
                </a:lnTo>
                <a:lnTo>
                  <a:pt x="10608642" y="11546822"/>
                </a:lnTo>
                <a:lnTo>
                  <a:pt x="0" y="11546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9891071">
            <a:off x="15012761" y="-1456000"/>
            <a:ext cx="3463913" cy="4114800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3060376" y="7625942"/>
            <a:ext cx="6774016" cy="5368408"/>
          </a:xfrm>
          <a:custGeom>
            <a:avLst/>
            <a:gdLst/>
            <a:ahLst/>
            <a:cxnLst/>
            <a:rect l="l" t="t" r="r" b="b"/>
            <a:pathLst>
              <a:path w="6774016" h="5368408">
                <a:moveTo>
                  <a:pt x="0" y="0"/>
                </a:moveTo>
                <a:lnTo>
                  <a:pt x="6774017" y="0"/>
                </a:lnTo>
                <a:lnTo>
                  <a:pt x="6774017" y="5368408"/>
                </a:lnTo>
                <a:lnTo>
                  <a:pt x="0" y="536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2627174" y="7999558"/>
            <a:ext cx="8628485" cy="9391548"/>
          </a:xfrm>
          <a:custGeom>
            <a:avLst/>
            <a:gdLst/>
            <a:ahLst/>
            <a:cxnLst/>
            <a:rect l="l" t="t" r="r" b="b"/>
            <a:pathLst>
              <a:path w="8628485" h="9391548">
                <a:moveTo>
                  <a:pt x="0" y="0"/>
                </a:moveTo>
                <a:lnTo>
                  <a:pt x="8628485" y="0"/>
                </a:lnTo>
                <a:lnTo>
                  <a:pt x="8628485" y="9391548"/>
                </a:lnTo>
                <a:lnTo>
                  <a:pt x="0" y="9391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849365">
            <a:off x="155831" y="7800082"/>
            <a:ext cx="2817356" cy="3346752"/>
          </a:xfrm>
          <a:custGeom>
            <a:avLst/>
            <a:gdLst/>
            <a:ahLst/>
            <a:cxnLst/>
            <a:rect l="l" t="t" r="r" b="b"/>
            <a:pathLst>
              <a:path w="2817356" h="3346752">
                <a:moveTo>
                  <a:pt x="0" y="0"/>
                </a:moveTo>
                <a:lnTo>
                  <a:pt x="2817356" y="0"/>
                </a:lnTo>
                <a:lnTo>
                  <a:pt x="2817356" y="3346752"/>
                </a:lnTo>
                <a:lnTo>
                  <a:pt x="0" y="3346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9891071">
            <a:off x="12471557" y="-2490865"/>
            <a:ext cx="2356658" cy="4114800"/>
          </a:xfrm>
          <a:custGeom>
            <a:avLst/>
            <a:gdLst/>
            <a:ahLst/>
            <a:cxnLst/>
            <a:rect l="l" t="t" r="r" b="b"/>
            <a:pathLst>
              <a:path w="2356658" h="4114800">
                <a:moveTo>
                  <a:pt x="0" y="0"/>
                </a:moveTo>
                <a:lnTo>
                  <a:pt x="2356659" y="0"/>
                </a:lnTo>
                <a:lnTo>
                  <a:pt x="2356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87148">
            <a:off x="-2109230" y="-4994023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7"/>
                </a:lnTo>
                <a:lnTo>
                  <a:pt x="0" y="16209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54012">
            <a:off x="-2675345" y="-8454844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4618" y="7110359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5439122" y="-930448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4522102" y="2280492"/>
            <a:ext cx="1872347" cy="5748435"/>
            <a:chOff x="0" y="0"/>
            <a:chExt cx="493128" cy="15139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128" cy="1513991"/>
            </a:xfrm>
            <a:custGeom>
              <a:avLst/>
              <a:gdLst/>
              <a:ahLst/>
              <a:cxnLst/>
              <a:rect l="l" t="t" r="r" b="b"/>
              <a:pathLst>
                <a:path w="493128" h="1513991">
                  <a:moveTo>
                    <a:pt x="0" y="0"/>
                  </a:moveTo>
                  <a:lnTo>
                    <a:pt x="493128" y="0"/>
                  </a:lnTo>
                  <a:lnTo>
                    <a:pt x="493128" y="1513991"/>
                  </a:lnTo>
                  <a:lnTo>
                    <a:pt x="0" y="1513991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3128" cy="154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5527528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2508520" y="-443497"/>
            <a:ext cx="7748663" cy="11173994"/>
            <a:chOff x="0" y="0"/>
            <a:chExt cx="2212372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12372" cy="3190360"/>
            </a:xfrm>
            <a:custGeom>
              <a:avLst/>
              <a:gdLst/>
              <a:ahLst/>
              <a:cxnLst/>
              <a:rect l="l" t="t" r="r" b="b"/>
              <a:pathLst>
                <a:path w="2212372" h="3190360">
                  <a:moveTo>
                    <a:pt x="0" y="0"/>
                  </a:moveTo>
                  <a:lnTo>
                    <a:pt x="2212372" y="0"/>
                  </a:lnTo>
                  <a:lnTo>
                    <a:pt x="2212372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212372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375968" y="2719440"/>
            <a:ext cx="8018481" cy="50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3119"/>
              </a:lnSpc>
            </a:pPr>
            <a:r>
              <a:rPr lang="en-US" sz="12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HOW</a:t>
            </a:r>
          </a:p>
          <a:p>
            <a:pPr marL="0" lvl="0" indent="0"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IT</a:t>
            </a:r>
          </a:p>
          <a:p>
            <a:pPr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WORKS</a:t>
            </a:r>
          </a:p>
        </p:txBody>
      </p:sp>
      <p:sp>
        <p:nvSpPr>
          <p:cNvPr id="36" name="Freeform 36"/>
          <p:cNvSpPr/>
          <p:nvPr/>
        </p:nvSpPr>
        <p:spPr>
          <a:xfrm>
            <a:off x="2305382" y="1618810"/>
            <a:ext cx="8154939" cy="7049380"/>
          </a:xfrm>
          <a:custGeom>
            <a:avLst/>
            <a:gdLst/>
            <a:ahLst/>
            <a:cxnLst/>
            <a:rect l="l" t="t" r="r" b="b"/>
            <a:pathLst>
              <a:path w="8154939" h="7049380">
                <a:moveTo>
                  <a:pt x="0" y="0"/>
                </a:moveTo>
                <a:lnTo>
                  <a:pt x="8154939" y="0"/>
                </a:lnTo>
                <a:lnTo>
                  <a:pt x="8154939" y="7049380"/>
                </a:lnTo>
                <a:lnTo>
                  <a:pt x="0" y="7049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49" r="-114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60511">
            <a:off x="-6102213" y="6661551"/>
            <a:ext cx="25428507" cy="25268687"/>
          </a:xfrm>
          <a:custGeom>
            <a:avLst/>
            <a:gdLst/>
            <a:ahLst/>
            <a:cxnLst/>
            <a:rect l="l" t="t" r="r" b="b"/>
            <a:pathLst>
              <a:path w="25428507" h="25268687">
                <a:moveTo>
                  <a:pt x="0" y="0"/>
                </a:moveTo>
                <a:lnTo>
                  <a:pt x="25428507" y="0"/>
                </a:lnTo>
                <a:lnTo>
                  <a:pt x="25428507" y="25268687"/>
                </a:lnTo>
                <a:lnTo>
                  <a:pt x="0" y="2526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360511">
            <a:off x="-999570" y="6567345"/>
            <a:ext cx="20402253" cy="20402253"/>
          </a:xfrm>
          <a:custGeom>
            <a:avLst/>
            <a:gdLst/>
            <a:ahLst/>
            <a:cxnLst/>
            <a:rect l="l" t="t" r="r" b="b"/>
            <a:pathLst>
              <a:path w="20402253" h="20402253">
                <a:moveTo>
                  <a:pt x="0" y="0"/>
                </a:moveTo>
                <a:lnTo>
                  <a:pt x="20402254" y="0"/>
                </a:lnTo>
                <a:lnTo>
                  <a:pt x="20402254" y="20402253"/>
                </a:lnTo>
                <a:lnTo>
                  <a:pt x="0" y="2040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4704185" y="4996133"/>
            <a:ext cx="3915939" cy="1234225"/>
          </a:xfrm>
          <a:custGeom>
            <a:avLst/>
            <a:gdLst/>
            <a:ahLst/>
            <a:cxnLst/>
            <a:rect l="l" t="t" r="r" b="b"/>
            <a:pathLst>
              <a:path w="3915939" h="1234225">
                <a:moveTo>
                  <a:pt x="0" y="0"/>
                </a:moveTo>
                <a:lnTo>
                  <a:pt x="3915939" y="0"/>
                </a:lnTo>
                <a:lnTo>
                  <a:pt x="3915939" y="1234225"/>
                </a:lnTo>
                <a:lnTo>
                  <a:pt x="0" y="12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58" r="-425657" b="-88523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-1503309" y="5143500"/>
            <a:ext cx="22921497" cy="3751560"/>
            <a:chOff x="0" y="0"/>
            <a:chExt cx="5904351" cy="9663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04351" cy="966365"/>
            </a:xfrm>
            <a:custGeom>
              <a:avLst/>
              <a:gdLst/>
              <a:ahLst/>
              <a:cxnLst/>
              <a:rect l="l" t="t" r="r" b="b"/>
              <a:pathLst>
                <a:path w="5904351" h="966365">
                  <a:moveTo>
                    <a:pt x="0" y="0"/>
                  </a:moveTo>
                  <a:lnTo>
                    <a:pt x="5904351" y="0"/>
                  </a:lnTo>
                  <a:lnTo>
                    <a:pt x="5904351" y="966365"/>
                  </a:lnTo>
                  <a:lnTo>
                    <a:pt x="0" y="966365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904351" cy="994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6055440" y="3571128"/>
            <a:ext cx="6403011" cy="5687172"/>
          </a:xfrm>
          <a:custGeom>
            <a:avLst/>
            <a:gdLst/>
            <a:ahLst/>
            <a:cxnLst/>
            <a:rect l="l" t="t" r="r" b="b"/>
            <a:pathLst>
              <a:path w="6403011" h="5687172">
                <a:moveTo>
                  <a:pt x="0" y="0"/>
                </a:moveTo>
                <a:lnTo>
                  <a:pt x="6403012" y="0"/>
                </a:lnTo>
                <a:lnTo>
                  <a:pt x="6403012" y="5687172"/>
                </a:lnTo>
                <a:lnTo>
                  <a:pt x="0" y="5687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047" r="-171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V="1">
            <a:off x="-9539288" y="1557325"/>
            <a:ext cx="2870454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-7278863" y="-202578"/>
            <a:ext cx="9227792" cy="3086100"/>
            <a:chOff x="0" y="0"/>
            <a:chExt cx="2430365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430365" cy="812800"/>
            </a:xfrm>
            <a:custGeom>
              <a:avLst/>
              <a:gdLst/>
              <a:ahLst/>
              <a:cxnLst/>
              <a:rect l="l" t="t" r="r" b="b"/>
              <a:pathLst>
                <a:path w="2430365" h="812800">
                  <a:moveTo>
                    <a:pt x="0" y="0"/>
                  </a:moveTo>
                  <a:lnTo>
                    <a:pt x="2430365" y="0"/>
                  </a:lnTo>
                  <a:lnTo>
                    <a:pt x="24303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4303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6" name="Group 36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7" name="Group 57"/>
          <p:cNvGrpSpPr/>
          <p:nvPr/>
        </p:nvGrpSpPr>
        <p:grpSpPr>
          <a:xfrm>
            <a:off x="8422547" y="737442"/>
            <a:ext cx="8422684" cy="1908429"/>
            <a:chOff x="0" y="0"/>
            <a:chExt cx="2218320" cy="50263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218320" cy="502631"/>
            </a:xfrm>
            <a:custGeom>
              <a:avLst/>
              <a:gdLst/>
              <a:ahLst/>
              <a:cxnLst/>
              <a:rect l="l" t="t" r="r" b="b"/>
              <a:pathLst>
                <a:path w="2218320" h="502631">
                  <a:moveTo>
                    <a:pt x="0" y="0"/>
                  </a:moveTo>
                  <a:lnTo>
                    <a:pt x="2218320" y="0"/>
                  </a:lnTo>
                  <a:lnTo>
                    <a:pt x="2218320" y="502631"/>
                  </a:lnTo>
                  <a:lnTo>
                    <a:pt x="0" y="502631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28575"/>
              <a:ext cx="2218320" cy="531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8117317" y="906770"/>
            <a:ext cx="8386072" cy="164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599"/>
              </a:lnSpc>
            </a:pPr>
            <a:r>
              <a:rPr lang="en-US" sz="1199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 TESTED!</a:t>
            </a:r>
          </a:p>
        </p:txBody>
      </p:sp>
      <p:sp>
        <p:nvSpPr>
          <p:cNvPr id="61" name="Freeform 61"/>
          <p:cNvSpPr/>
          <p:nvPr/>
        </p:nvSpPr>
        <p:spPr>
          <a:xfrm rot="-5400000">
            <a:off x="3949107" y="-892614"/>
            <a:ext cx="1623220" cy="3276657"/>
          </a:xfrm>
          <a:custGeom>
            <a:avLst/>
            <a:gdLst/>
            <a:ahLst/>
            <a:cxnLst/>
            <a:rect l="l" t="t" r="r" b="b"/>
            <a:pathLst>
              <a:path w="1623220" h="3276657">
                <a:moveTo>
                  <a:pt x="0" y="0"/>
                </a:moveTo>
                <a:lnTo>
                  <a:pt x="1623220" y="0"/>
                </a:lnTo>
                <a:lnTo>
                  <a:pt x="1623220" y="3276657"/>
                </a:lnTo>
                <a:lnTo>
                  <a:pt x="0" y="3276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2" name="Group 62"/>
          <p:cNvGrpSpPr/>
          <p:nvPr/>
        </p:nvGrpSpPr>
        <p:grpSpPr>
          <a:xfrm>
            <a:off x="623803" y="3571128"/>
            <a:ext cx="4997169" cy="5687172"/>
            <a:chOff x="0" y="0"/>
            <a:chExt cx="6662893" cy="758289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662893" cy="7582896"/>
            </a:xfrm>
            <a:custGeom>
              <a:avLst/>
              <a:gdLst/>
              <a:ahLst/>
              <a:cxnLst/>
              <a:rect l="l" t="t" r="r" b="b"/>
              <a:pathLst>
                <a:path w="6662893" h="7582896">
                  <a:moveTo>
                    <a:pt x="0" y="0"/>
                  </a:moveTo>
                  <a:lnTo>
                    <a:pt x="6662893" y="0"/>
                  </a:lnTo>
                  <a:lnTo>
                    <a:pt x="6662893" y="7582896"/>
                  </a:lnTo>
                  <a:lnTo>
                    <a:pt x="0" y="7582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5829" t="-9861" r="-4574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0" y="6675177"/>
              <a:ext cx="2482876" cy="907719"/>
            </a:xfrm>
            <a:custGeom>
              <a:avLst/>
              <a:gdLst/>
              <a:ahLst/>
              <a:cxnLst/>
              <a:rect l="l" t="t" r="r" b="b"/>
              <a:pathLst>
                <a:path w="2482876" h="907719">
                  <a:moveTo>
                    <a:pt x="0" y="0"/>
                  </a:moveTo>
                  <a:lnTo>
                    <a:pt x="2482876" y="0"/>
                  </a:lnTo>
                  <a:lnTo>
                    <a:pt x="2482876" y="907719"/>
                  </a:lnTo>
                  <a:lnTo>
                    <a:pt x="0" y="907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-467773" b="-81776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888825" y="3571128"/>
            <a:ext cx="4778279" cy="5687172"/>
            <a:chOff x="0" y="0"/>
            <a:chExt cx="6371039" cy="758289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371039" cy="7582896"/>
            </a:xfrm>
            <a:custGeom>
              <a:avLst/>
              <a:gdLst/>
              <a:ahLst/>
              <a:cxnLst/>
              <a:rect l="l" t="t" r="r" b="b"/>
              <a:pathLst>
                <a:path w="6371039" h="7582896">
                  <a:moveTo>
                    <a:pt x="0" y="0"/>
                  </a:moveTo>
                  <a:lnTo>
                    <a:pt x="6371039" y="0"/>
                  </a:lnTo>
                  <a:lnTo>
                    <a:pt x="6371039" y="7582896"/>
                  </a:lnTo>
                  <a:lnTo>
                    <a:pt x="0" y="7582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71916" t="-23930" r="-1495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0" y="5933349"/>
              <a:ext cx="2625079" cy="1649548"/>
            </a:xfrm>
            <a:custGeom>
              <a:avLst/>
              <a:gdLst/>
              <a:ahLst/>
              <a:cxnLst/>
              <a:rect l="l" t="t" r="r" b="b"/>
              <a:pathLst>
                <a:path w="2625079" h="1649548">
                  <a:moveTo>
                    <a:pt x="0" y="0"/>
                  </a:moveTo>
                  <a:lnTo>
                    <a:pt x="2625079" y="0"/>
                  </a:lnTo>
                  <a:lnTo>
                    <a:pt x="2625079" y="1649547"/>
                  </a:lnTo>
                  <a:lnTo>
                    <a:pt x="0" y="1649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r="-249734" b="-33931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0566">
            <a:off x="14943365" y="-7807821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309433">
            <a:off x="14000786" y="-515849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V="1">
            <a:off x="2395938" y="-941476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478919" y="5074969"/>
            <a:ext cx="1872347" cy="4183331"/>
            <a:chOff x="0" y="0"/>
            <a:chExt cx="493128" cy="11017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3128" cy="1101783"/>
            </a:xfrm>
            <a:custGeom>
              <a:avLst/>
              <a:gdLst/>
              <a:ahLst/>
              <a:cxnLst/>
              <a:rect l="l" t="t" r="r" b="b"/>
              <a:pathLst>
                <a:path w="493128" h="1101783">
                  <a:moveTo>
                    <a:pt x="0" y="0"/>
                  </a:moveTo>
                  <a:lnTo>
                    <a:pt x="493128" y="0"/>
                  </a:lnTo>
                  <a:lnTo>
                    <a:pt x="493128" y="1101783"/>
                  </a:lnTo>
                  <a:lnTo>
                    <a:pt x="0" y="1101783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93128" cy="1130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4464" y="5478859"/>
            <a:ext cx="13568573" cy="35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</a:p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PACKED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7071691" y="7987990"/>
            <a:ext cx="4374009" cy="2826704"/>
          </a:xfrm>
          <a:custGeom>
            <a:avLst/>
            <a:gdLst/>
            <a:ahLst/>
            <a:cxnLst/>
            <a:rect l="l" t="t" r="r" b="b"/>
            <a:pathLst>
              <a:path w="4374009" h="2826704">
                <a:moveTo>
                  <a:pt x="0" y="0"/>
                </a:moveTo>
                <a:lnTo>
                  <a:pt x="4374009" y="0"/>
                </a:lnTo>
                <a:lnTo>
                  <a:pt x="4374009" y="2826704"/>
                </a:lnTo>
                <a:lnTo>
                  <a:pt x="0" y="2826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10255156" y="-1095272"/>
            <a:ext cx="7348398" cy="12060988"/>
            <a:chOff x="0" y="0"/>
            <a:chExt cx="1943791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43791" cy="3190360"/>
            </a:xfrm>
            <a:custGeom>
              <a:avLst/>
              <a:gdLst/>
              <a:ahLst/>
              <a:cxnLst/>
              <a:rect l="l" t="t" r="r" b="b"/>
              <a:pathLst>
                <a:path w="1943791" h="3190360">
                  <a:moveTo>
                    <a:pt x="0" y="0"/>
                  </a:moveTo>
                  <a:lnTo>
                    <a:pt x="1943791" y="0"/>
                  </a:lnTo>
                  <a:lnTo>
                    <a:pt x="1943791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943791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696115" y="3715111"/>
            <a:ext cx="1895973" cy="5543189"/>
          </a:xfrm>
          <a:custGeom>
            <a:avLst/>
            <a:gdLst/>
            <a:ahLst/>
            <a:cxnLst/>
            <a:rect l="l" t="t" r="r" b="b"/>
            <a:pathLst>
              <a:path w="1895973" h="5543189">
                <a:moveTo>
                  <a:pt x="0" y="0"/>
                </a:moveTo>
                <a:lnTo>
                  <a:pt x="1895973" y="0"/>
                </a:lnTo>
                <a:lnTo>
                  <a:pt x="1895973" y="5543189"/>
                </a:lnTo>
                <a:lnTo>
                  <a:pt x="0" y="5543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3926345" y="577347"/>
            <a:ext cx="3461711" cy="2733297"/>
          </a:xfrm>
          <a:custGeom>
            <a:avLst/>
            <a:gdLst/>
            <a:ahLst/>
            <a:cxnLst/>
            <a:rect l="l" t="t" r="r" b="b"/>
            <a:pathLst>
              <a:path w="3461711" h="2733297">
                <a:moveTo>
                  <a:pt x="0" y="0"/>
                </a:moveTo>
                <a:lnTo>
                  <a:pt x="3461711" y="0"/>
                </a:lnTo>
                <a:lnTo>
                  <a:pt x="3461711" y="2733297"/>
                </a:lnTo>
                <a:lnTo>
                  <a:pt x="0" y="2733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0134" b="-205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0453599" y="1028700"/>
            <a:ext cx="2968078" cy="2369407"/>
          </a:xfrm>
          <a:custGeom>
            <a:avLst/>
            <a:gdLst/>
            <a:ahLst/>
            <a:cxnLst/>
            <a:rect l="l" t="t" r="r" b="b"/>
            <a:pathLst>
              <a:path w="2968078" h="2369407">
                <a:moveTo>
                  <a:pt x="0" y="0"/>
                </a:moveTo>
                <a:lnTo>
                  <a:pt x="2968078" y="0"/>
                </a:lnTo>
                <a:lnTo>
                  <a:pt x="2968078" y="2369407"/>
                </a:lnTo>
                <a:lnTo>
                  <a:pt x="0" y="23694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373" t="-24093" r="-1358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1389527" y="4058075"/>
            <a:ext cx="1430163" cy="5200225"/>
          </a:xfrm>
          <a:custGeom>
            <a:avLst/>
            <a:gdLst/>
            <a:ahLst/>
            <a:cxnLst/>
            <a:rect l="l" t="t" r="r" b="b"/>
            <a:pathLst>
              <a:path w="1430163" h="5200225">
                <a:moveTo>
                  <a:pt x="0" y="0"/>
                </a:moveTo>
                <a:lnTo>
                  <a:pt x="1430163" y="0"/>
                </a:lnTo>
                <a:lnTo>
                  <a:pt x="1430163" y="5200225"/>
                </a:lnTo>
                <a:lnTo>
                  <a:pt x="0" y="5200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0206" r="-2624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1995042" y="1307979"/>
            <a:ext cx="7709546" cy="318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WOODEN PALLET</a:t>
            </a:r>
          </a:p>
          <a:p>
            <a:pPr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POLYWOOD CRATE</a:t>
            </a:r>
          </a:p>
          <a:p>
            <a:pPr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REUSABLE CRATES</a:t>
            </a:r>
          </a:p>
          <a:p>
            <a:pPr marL="0" lvl="1" indent="0"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CARDBOARD BOXES</a:t>
            </a:r>
          </a:p>
        </p:txBody>
      </p:sp>
      <p:sp>
        <p:nvSpPr>
          <p:cNvPr id="40" name="Freeform 40"/>
          <p:cNvSpPr/>
          <p:nvPr/>
        </p:nvSpPr>
        <p:spPr>
          <a:xfrm rot="-2447405" flipH="1">
            <a:off x="12874066" y="273404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1683263" y="0"/>
                </a:moveTo>
                <a:lnTo>
                  <a:pt x="0" y="0"/>
                </a:lnTo>
                <a:lnTo>
                  <a:pt x="0" y="1246751"/>
                </a:lnTo>
                <a:lnTo>
                  <a:pt x="1683263" y="1246751"/>
                </a:lnTo>
                <a:lnTo>
                  <a:pt x="168326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rot="-2447405" flipH="1">
            <a:off x="12874066" y="4999495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1683263" y="0"/>
                </a:moveTo>
                <a:lnTo>
                  <a:pt x="0" y="0"/>
                </a:lnTo>
                <a:lnTo>
                  <a:pt x="0" y="1246751"/>
                </a:lnTo>
                <a:lnTo>
                  <a:pt x="1683263" y="1246751"/>
                </a:lnTo>
                <a:lnTo>
                  <a:pt x="168326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 rot="-7478479">
            <a:off x="7948925" y="4808025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0" y="0"/>
                </a:moveTo>
                <a:lnTo>
                  <a:pt x="1683263" y="0"/>
                </a:lnTo>
                <a:lnTo>
                  <a:pt x="1683263" y="1246751"/>
                </a:lnTo>
                <a:lnTo>
                  <a:pt x="0" y="12467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62981">
            <a:off x="13439102" y="-798977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8"/>
                </a:lnTo>
                <a:lnTo>
                  <a:pt x="0" y="16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395858">
            <a:off x="12833623" y="852950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AutoShape 26"/>
          <p:cNvSpPr/>
          <p:nvPr/>
        </p:nvSpPr>
        <p:spPr>
          <a:xfrm flipV="1">
            <a:off x="-5417976" y="8933674"/>
            <a:ext cx="11782152" cy="2857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144000" y="369926"/>
            <a:ext cx="8042432" cy="8042432"/>
          </a:xfrm>
          <a:custGeom>
            <a:avLst/>
            <a:gdLst/>
            <a:ahLst/>
            <a:cxnLst/>
            <a:rect l="l" t="t" r="r" b="b"/>
            <a:pathLst>
              <a:path w="8042432" h="8042432">
                <a:moveTo>
                  <a:pt x="0" y="0"/>
                </a:moveTo>
                <a:lnTo>
                  <a:pt x="8042432" y="0"/>
                </a:lnTo>
                <a:lnTo>
                  <a:pt x="8042432" y="8042432"/>
                </a:lnTo>
                <a:lnTo>
                  <a:pt x="0" y="8042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28700" y="3555694"/>
            <a:ext cx="6897085" cy="6897085"/>
          </a:xfrm>
          <a:custGeom>
            <a:avLst/>
            <a:gdLst/>
            <a:ahLst/>
            <a:cxnLst/>
            <a:rect l="l" t="t" r="r" b="b"/>
            <a:pathLst>
              <a:path w="6897085" h="6897085">
                <a:moveTo>
                  <a:pt x="0" y="0"/>
                </a:moveTo>
                <a:lnTo>
                  <a:pt x="6897085" y="0"/>
                </a:lnTo>
                <a:lnTo>
                  <a:pt x="6897085" y="6897085"/>
                </a:lnTo>
                <a:lnTo>
                  <a:pt x="0" y="6897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164141" y="369926"/>
            <a:ext cx="9946440" cy="8449448"/>
          </a:xfrm>
          <a:custGeom>
            <a:avLst/>
            <a:gdLst/>
            <a:ahLst/>
            <a:cxnLst/>
            <a:rect l="l" t="t" r="r" b="b"/>
            <a:pathLst>
              <a:path w="9946440" h="8449448">
                <a:moveTo>
                  <a:pt x="0" y="0"/>
                </a:moveTo>
                <a:lnTo>
                  <a:pt x="9946440" y="0"/>
                </a:lnTo>
                <a:lnTo>
                  <a:pt x="9946440" y="8449448"/>
                </a:lnTo>
                <a:lnTo>
                  <a:pt x="0" y="8449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507" r="-18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0" y="3201987"/>
            <a:ext cx="10594413" cy="7085013"/>
          </a:xfrm>
          <a:custGeom>
            <a:avLst/>
            <a:gdLst/>
            <a:ahLst/>
            <a:cxnLst/>
            <a:rect l="l" t="t" r="r" b="b"/>
            <a:pathLst>
              <a:path w="10594413" h="7085013">
                <a:moveTo>
                  <a:pt x="0" y="0"/>
                </a:moveTo>
                <a:lnTo>
                  <a:pt x="10594413" y="0"/>
                </a:lnTo>
                <a:lnTo>
                  <a:pt x="10594413" y="7085013"/>
                </a:lnTo>
                <a:lnTo>
                  <a:pt x="0" y="70850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2227768" y="7958203"/>
            <a:ext cx="18198982" cy="19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98"/>
              </a:lnSpc>
            </a:pPr>
            <a:r>
              <a:rPr lang="en-US" sz="140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PROTOTYPE</a:t>
            </a:r>
          </a:p>
        </p:txBody>
      </p:sp>
      <p:sp>
        <p:nvSpPr>
          <p:cNvPr id="32" name="Freeform 32"/>
          <p:cNvSpPr/>
          <p:nvPr/>
        </p:nvSpPr>
        <p:spPr>
          <a:xfrm rot="5400000">
            <a:off x="522015" y="8244415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V="1">
            <a:off x="16452040" y="8924149"/>
            <a:ext cx="13310031" cy="952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345</Words>
  <Application>Microsoft Office PowerPoint</Application>
  <PresentationFormat>Custom</PresentationFormat>
  <Paragraphs>181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Lato 2</vt:lpstr>
      <vt:lpstr>Arial</vt:lpstr>
      <vt:lpstr>Century Gothic Paneuropean Bold</vt:lpstr>
      <vt:lpstr>Lato 3</vt:lpstr>
      <vt:lpstr>Calibri</vt:lpstr>
      <vt:lpstr>Lato 4</vt:lpstr>
      <vt:lpstr>Lato 4 Bold</vt:lpstr>
      <vt:lpstr>Lato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Final_Presentation_CO-VINIENT</dc:title>
  <cp:lastModifiedBy>Wiktoria Świder</cp:lastModifiedBy>
  <cp:revision>2</cp:revision>
  <dcterms:created xsi:type="dcterms:W3CDTF">2006-08-16T00:00:00Z</dcterms:created>
  <dcterms:modified xsi:type="dcterms:W3CDTF">2025-06-15T22:50:35Z</dcterms:modified>
  <dc:identifier>DAGqIXnpuKY</dc:identifier>
</cp:coreProperties>
</file>