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8288000" cy="10287000"/>
  <p:notesSz cx="6858000" cy="9144000"/>
  <p:embeddedFontLst>
    <p:embeddedFont>
      <p:font typeface="Century Gothic Paneuropean Bold" panose="020B0604020202020204" charset="0"/>
      <p:regular r:id="rId26"/>
    </p:embeddedFont>
    <p:embeddedFont>
      <p:font typeface="Lato 1" panose="020B0604020202020204" charset="0"/>
      <p:regular r:id="rId27"/>
    </p:embeddedFont>
    <p:embeddedFont>
      <p:font typeface="Lato 2" panose="020B0604020202020204" charset="0"/>
      <p:regular r:id="rId28"/>
    </p:embeddedFont>
    <p:embeddedFont>
      <p:font typeface="Lato 3" panose="020B0604020202020204" charset="0"/>
      <p:regular r:id="rId29"/>
    </p:embeddedFont>
    <p:embeddedFont>
      <p:font typeface="Lato 4" panose="020B0604020202020204" charset="0"/>
      <p:regular r:id="rId30"/>
    </p:embeddedFont>
    <p:embeddedFont>
      <p:font typeface="Lato 4 Bold" panose="020B0604020202020204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23" d="100"/>
          <a:sy n="23" d="100"/>
        </p:scale>
        <p:origin x="1995" y="15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17.06.2025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Tomás</a:t>
            </a:r>
          </a:p>
          <a:p>
            <a:r>
              <a:rPr lang="en-US"/>
              <a:t>Hello everyone. We are team coconut and we are going to present our product co-venient.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Waad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Pierre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core ethical principles:</a:t>
            </a:r>
          </a:p>
          <a:p>
            <a:r>
              <a:rPr lang="en-US"/>
              <a:t>- safety</a:t>
            </a:r>
          </a:p>
          <a:p>
            <a:r>
              <a:rPr lang="en-US"/>
              <a:t>- accessibility</a:t>
            </a:r>
          </a:p>
          <a:p>
            <a:r>
              <a:rPr lang="en-US"/>
              <a:t>- comfort</a:t>
            </a:r>
          </a:p>
          <a:p>
            <a:endParaRPr lang="en-US"/>
          </a:p>
          <a:p>
            <a:r>
              <a:rPr lang="en-US"/>
              <a:t>environmental ethics:</a:t>
            </a:r>
          </a:p>
          <a:p>
            <a:r>
              <a:rPr lang="en-US"/>
              <a:t>- sustainable materials</a:t>
            </a:r>
          </a:p>
          <a:p>
            <a:r>
              <a:rPr lang="en-US"/>
              <a:t>- solar energy</a:t>
            </a:r>
          </a:p>
          <a:p>
            <a:r>
              <a:rPr lang="en-US"/>
              <a:t>- end-of-life recycling</a:t>
            </a:r>
          </a:p>
          <a:p>
            <a:endParaRPr lang="en-US"/>
          </a:p>
          <a:p>
            <a:r>
              <a:rPr lang="en-US"/>
              <a:t>social responsibility:</a:t>
            </a:r>
          </a:p>
          <a:p>
            <a:r>
              <a:rPr lang="en-US"/>
              <a:t>- free wi-fi and charging</a:t>
            </a:r>
          </a:p>
          <a:p>
            <a:r>
              <a:rPr lang="en-US"/>
              <a:t>- transparent communication</a:t>
            </a:r>
          </a:p>
          <a:p>
            <a:r>
              <a:rPr lang="en-US"/>
              <a:t>- inclusive outreach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Marion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Aaro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Aaro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Pierre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core ethical principles:</a:t>
            </a:r>
          </a:p>
          <a:p>
            <a:r>
              <a:rPr lang="en-US"/>
              <a:t>- safety</a:t>
            </a:r>
          </a:p>
          <a:p>
            <a:r>
              <a:rPr lang="en-US"/>
              <a:t>- accessibility</a:t>
            </a:r>
          </a:p>
          <a:p>
            <a:r>
              <a:rPr lang="en-US"/>
              <a:t>- comfort</a:t>
            </a:r>
          </a:p>
          <a:p>
            <a:r>
              <a:rPr lang="en-US"/>
              <a:t>- usability</a:t>
            </a:r>
          </a:p>
          <a:p>
            <a:endParaRPr lang="en-US"/>
          </a:p>
          <a:p>
            <a:r>
              <a:rPr lang="en-US"/>
              <a:t>environmental ethics:</a:t>
            </a:r>
          </a:p>
          <a:p>
            <a:r>
              <a:rPr lang="en-US"/>
              <a:t>- sustainable materials</a:t>
            </a:r>
          </a:p>
          <a:p>
            <a:r>
              <a:rPr lang="en-US"/>
              <a:t>- solar energy</a:t>
            </a:r>
          </a:p>
          <a:p>
            <a:r>
              <a:rPr lang="en-US"/>
              <a:t>- end-of-life recycling</a:t>
            </a:r>
          </a:p>
          <a:p>
            <a:endParaRPr lang="en-US"/>
          </a:p>
          <a:p>
            <a:r>
              <a:rPr lang="en-US"/>
              <a:t>social responsibility:</a:t>
            </a:r>
          </a:p>
          <a:p>
            <a:r>
              <a:rPr lang="en-US"/>
              <a:t>- free wi-fi and charging</a:t>
            </a:r>
          </a:p>
          <a:p>
            <a:r>
              <a:rPr lang="en-US"/>
              <a:t>- transparent communication</a:t>
            </a:r>
          </a:p>
          <a:p>
            <a:r>
              <a:rPr lang="en-US"/>
              <a:t>- inclusive outreach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Wiktoria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Waad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Aaro</a:t>
            </a:r>
          </a:p>
          <a:p>
            <a:r>
              <a:rPr lang="en-US"/>
              <a:t>-Put a question + text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Aaro</a:t>
            </a:r>
          </a:p>
          <a:p>
            <a:r>
              <a:rPr lang="en-US"/>
              <a:t>-Put a question + text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Tomás</a:t>
            </a:r>
          </a:p>
          <a:p>
            <a:r>
              <a:rPr lang="en-US"/>
              <a:t>This is our team: Waad, Pierre, Marion, Aaro, Wiktoria and me, Tomás.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Wiktoria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Waad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Waad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Aaro</a:t>
            </a:r>
          </a:p>
          <a:p>
            <a:r>
              <a:rPr lang="en-US"/>
              <a:t>-Put a question + text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Marion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Marion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Pierre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Waad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Waad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Tomás</a:t>
            </a:r>
          </a:p>
          <a:p>
            <a:r>
              <a:rPr lang="en-US"/>
              <a:t>- Talk while someone present the prototype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1.png"/><Relationship Id="rId7" Type="http://schemas.openxmlformats.org/officeDocument/2006/relationships/image" Target="../media/image6.sv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44.svg"/><Relationship Id="rId5" Type="http://schemas.openxmlformats.org/officeDocument/2006/relationships/image" Target="../media/image16.png"/><Relationship Id="rId10" Type="http://schemas.openxmlformats.org/officeDocument/2006/relationships/image" Target="../media/image43.png"/><Relationship Id="rId4" Type="http://schemas.openxmlformats.org/officeDocument/2006/relationships/image" Target="../media/image42.sv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10" Type="http://schemas.openxmlformats.org/officeDocument/2006/relationships/image" Target="../media/image7.png"/><Relationship Id="rId4" Type="http://schemas.openxmlformats.org/officeDocument/2006/relationships/image" Target="../media/image11.svg"/><Relationship Id="rId9" Type="http://schemas.openxmlformats.org/officeDocument/2006/relationships/image" Target="../media/image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.png"/><Relationship Id="rId3" Type="http://schemas.openxmlformats.org/officeDocument/2006/relationships/image" Target="../media/image48.jpeg"/><Relationship Id="rId7" Type="http://schemas.openxmlformats.org/officeDocument/2006/relationships/image" Target="../media/image50.sv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5" Type="http://schemas.openxmlformats.org/officeDocument/2006/relationships/image" Target="../media/image11.svg"/><Relationship Id="rId15" Type="http://schemas.openxmlformats.org/officeDocument/2006/relationships/image" Target="../media/image7.png"/><Relationship Id="rId10" Type="http://schemas.openxmlformats.org/officeDocument/2006/relationships/image" Target="../media/image53.png"/><Relationship Id="rId4" Type="http://schemas.openxmlformats.org/officeDocument/2006/relationships/image" Target="../media/image10.png"/><Relationship Id="rId9" Type="http://schemas.openxmlformats.org/officeDocument/2006/relationships/image" Target="../media/image52.svg"/><Relationship Id="rId14" Type="http://schemas.openxmlformats.org/officeDocument/2006/relationships/image" Target="../media/image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58.jpeg"/><Relationship Id="rId3" Type="http://schemas.openxmlformats.org/officeDocument/2006/relationships/image" Target="../media/image55.jpeg"/><Relationship Id="rId7" Type="http://schemas.openxmlformats.org/officeDocument/2006/relationships/image" Target="../media/image16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56.png"/><Relationship Id="rId5" Type="http://schemas.openxmlformats.org/officeDocument/2006/relationships/image" Target="../media/image11.svg"/><Relationship Id="rId15" Type="http://schemas.openxmlformats.org/officeDocument/2006/relationships/image" Target="../media/image60.jpeg"/><Relationship Id="rId10" Type="http://schemas.openxmlformats.org/officeDocument/2006/relationships/image" Target="../media/image7.png"/><Relationship Id="rId4" Type="http://schemas.openxmlformats.org/officeDocument/2006/relationships/image" Target="../media/image10.png"/><Relationship Id="rId9" Type="http://schemas.openxmlformats.org/officeDocument/2006/relationships/image" Target="../media/image6.svg"/><Relationship Id="rId14" Type="http://schemas.openxmlformats.org/officeDocument/2006/relationships/image" Target="../media/image5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5.png"/><Relationship Id="rId3" Type="http://schemas.openxmlformats.org/officeDocument/2006/relationships/image" Target="../media/image20.jpeg"/><Relationship Id="rId7" Type="http://schemas.openxmlformats.org/officeDocument/2006/relationships/image" Target="../media/image62.sv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6.svg"/><Relationship Id="rId5" Type="http://schemas.openxmlformats.org/officeDocument/2006/relationships/image" Target="../media/image11.svg"/><Relationship Id="rId15" Type="http://schemas.openxmlformats.org/officeDocument/2006/relationships/image" Target="../media/image7.png"/><Relationship Id="rId10" Type="http://schemas.openxmlformats.org/officeDocument/2006/relationships/image" Target="../media/image65.png"/><Relationship Id="rId4" Type="http://schemas.openxmlformats.org/officeDocument/2006/relationships/image" Target="../media/image10.png"/><Relationship Id="rId9" Type="http://schemas.openxmlformats.org/officeDocument/2006/relationships/image" Target="../media/image64.svg"/><Relationship Id="rId14" Type="http://schemas.openxmlformats.org/officeDocument/2006/relationships/image" Target="../media/image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70.svg"/><Relationship Id="rId3" Type="http://schemas.openxmlformats.org/officeDocument/2006/relationships/image" Target="../media/image20.jpeg"/><Relationship Id="rId7" Type="http://schemas.openxmlformats.org/officeDocument/2006/relationships/image" Target="../media/image5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68.svg"/><Relationship Id="rId5" Type="http://schemas.openxmlformats.org/officeDocument/2006/relationships/image" Target="../media/image11.svg"/><Relationship Id="rId15" Type="http://schemas.openxmlformats.org/officeDocument/2006/relationships/image" Target="../media/image72.svg"/><Relationship Id="rId10" Type="http://schemas.openxmlformats.org/officeDocument/2006/relationships/image" Target="../media/image67.png"/><Relationship Id="rId4" Type="http://schemas.openxmlformats.org/officeDocument/2006/relationships/image" Target="../media/image10.png"/><Relationship Id="rId9" Type="http://schemas.openxmlformats.org/officeDocument/2006/relationships/image" Target="../media/image7.png"/><Relationship Id="rId1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75.png"/><Relationship Id="rId3" Type="http://schemas.openxmlformats.org/officeDocument/2006/relationships/image" Target="../media/image48.jpeg"/><Relationship Id="rId7" Type="http://schemas.openxmlformats.org/officeDocument/2006/relationships/image" Target="../media/image5.png"/><Relationship Id="rId12" Type="http://schemas.openxmlformats.org/officeDocument/2006/relationships/image" Target="../media/image74.sv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73.png"/><Relationship Id="rId5" Type="http://schemas.openxmlformats.org/officeDocument/2006/relationships/image" Target="../media/image11.svg"/><Relationship Id="rId15" Type="http://schemas.openxmlformats.org/officeDocument/2006/relationships/image" Target="../media/image18.png"/><Relationship Id="rId10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7.png"/><Relationship Id="rId14" Type="http://schemas.openxmlformats.org/officeDocument/2006/relationships/image" Target="../media/image7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78.png"/><Relationship Id="rId3" Type="http://schemas.openxmlformats.org/officeDocument/2006/relationships/image" Target="../media/image15.jpeg"/><Relationship Id="rId7" Type="http://schemas.openxmlformats.org/officeDocument/2006/relationships/image" Target="../media/image12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7.png"/><Relationship Id="rId5" Type="http://schemas.openxmlformats.org/officeDocument/2006/relationships/image" Target="../media/image11.svg"/><Relationship Id="rId15" Type="http://schemas.openxmlformats.org/officeDocument/2006/relationships/image" Target="../media/image19.svg"/><Relationship Id="rId10" Type="http://schemas.openxmlformats.org/officeDocument/2006/relationships/image" Target="../media/image6.svg"/><Relationship Id="rId4" Type="http://schemas.openxmlformats.org/officeDocument/2006/relationships/image" Target="../media/image10.png"/><Relationship Id="rId9" Type="http://schemas.openxmlformats.org/officeDocument/2006/relationships/image" Target="../media/image5.png"/><Relationship Id="rId1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3.png"/><Relationship Id="rId3" Type="http://schemas.openxmlformats.org/officeDocument/2006/relationships/image" Target="../media/image20.jpeg"/><Relationship Id="rId7" Type="http://schemas.openxmlformats.org/officeDocument/2006/relationships/image" Target="../media/image5.png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19.svg"/><Relationship Id="rId5" Type="http://schemas.openxmlformats.org/officeDocument/2006/relationships/image" Target="../media/image11.svg"/><Relationship Id="rId10" Type="http://schemas.openxmlformats.org/officeDocument/2006/relationships/image" Target="../media/image18.png"/><Relationship Id="rId4" Type="http://schemas.openxmlformats.org/officeDocument/2006/relationships/image" Target="../media/image10.png"/><Relationship Id="rId9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80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82.svg"/><Relationship Id="rId5" Type="http://schemas.openxmlformats.org/officeDocument/2006/relationships/image" Target="../media/image11.svg"/><Relationship Id="rId10" Type="http://schemas.openxmlformats.org/officeDocument/2006/relationships/image" Target="../media/image81.png"/><Relationship Id="rId4" Type="http://schemas.openxmlformats.org/officeDocument/2006/relationships/image" Target="../media/image10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3.png"/><Relationship Id="rId3" Type="http://schemas.openxmlformats.org/officeDocument/2006/relationships/image" Target="../media/image15.jpeg"/><Relationship Id="rId7" Type="http://schemas.openxmlformats.org/officeDocument/2006/relationships/image" Target="../media/image5.png"/><Relationship Id="rId12" Type="http://schemas.openxmlformats.org/officeDocument/2006/relationships/image" Target="../media/image19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18.png"/><Relationship Id="rId5" Type="http://schemas.openxmlformats.org/officeDocument/2006/relationships/image" Target="../media/image11.svg"/><Relationship Id="rId10" Type="http://schemas.openxmlformats.org/officeDocument/2006/relationships/image" Target="../media/image17.jpeg"/><Relationship Id="rId4" Type="http://schemas.openxmlformats.org/officeDocument/2006/relationships/image" Target="../media/image10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3.jpe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svg"/><Relationship Id="rId11" Type="http://schemas.openxmlformats.org/officeDocument/2006/relationships/image" Target="../media/image13.png"/><Relationship Id="rId5" Type="http://schemas.openxmlformats.org/officeDocument/2006/relationships/image" Target="../media/image84.png"/><Relationship Id="rId10" Type="http://schemas.openxmlformats.org/officeDocument/2006/relationships/image" Target="../media/image7.png"/><Relationship Id="rId4" Type="http://schemas.openxmlformats.org/officeDocument/2006/relationships/image" Target="../media/image42.svg"/><Relationship Id="rId9" Type="http://schemas.openxmlformats.org/officeDocument/2006/relationships/image" Target="../media/image6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87.jpeg"/><Relationship Id="rId3" Type="http://schemas.openxmlformats.org/officeDocument/2006/relationships/image" Target="../media/image15.jpeg"/><Relationship Id="rId7" Type="http://schemas.openxmlformats.org/officeDocument/2006/relationships/image" Target="../media/image12.png"/><Relationship Id="rId12" Type="http://schemas.openxmlformats.org/officeDocument/2006/relationships/image" Target="../media/image8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7.png"/><Relationship Id="rId5" Type="http://schemas.openxmlformats.org/officeDocument/2006/relationships/image" Target="../media/image11.svg"/><Relationship Id="rId10" Type="http://schemas.openxmlformats.org/officeDocument/2006/relationships/image" Target="../media/image6.svg"/><Relationship Id="rId4" Type="http://schemas.openxmlformats.org/officeDocument/2006/relationships/image" Target="../media/image10.png"/><Relationship Id="rId9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20.jpeg"/><Relationship Id="rId7" Type="http://schemas.openxmlformats.org/officeDocument/2006/relationships/image" Target="../media/image19.sv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6.svg"/><Relationship Id="rId5" Type="http://schemas.openxmlformats.org/officeDocument/2006/relationships/image" Target="../media/image11.svg"/><Relationship Id="rId10" Type="http://schemas.openxmlformats.org/officeDocument/2006/relationships/image" Target="../media/image5.png"/><Relationship Id="rId4" Type="http://schemas.openxmlformats.org/officeDocument/2006/relationships/image" Target="../media/image10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6.sv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1.svg"/><Relationship Id="rId5" Type="http://schemas.openxmlformats.org/officeDocument/2006/relationships/image" Target="../media/image8.png"/><Relationship Id="rId10" Type="http://schemas.openxmlformats.org/officeDocument/2006/relationships/image" Target="../media/image10.png"/><Relationship Id="rId4" Type="http://schemas.openxmlformats.org/officeDocument/2006/relationships/image" Target="../media/image2.svg"/><Relationship Id="rId9" Type="http://schemas.openxmlformats.org/officeDocument/2006/relationships/image" Target="../media/image20.jpeg"/><Relationship Id="rId14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jpeg"/><Relationship Id="rId7" Type="http://schemas.openxmlformats.org/officeDocument/2006/relationships/image" Target="../media/image12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6.svg"/><Relationship Id="rId5" Type="http://schemas.openxmlformats.org/officeDocument/2006/relationships/image" Target="../media/image11.svg"/><Relationship Id="rId10" Type="http://schemas.openxmlformats.org/officeDocument/2006/relationships/image" Target="../media/image5.png"/><Relationship Id="rId4" Type="http://schemas.openxmlformats.org/officeDocument/2006/relationships/image" Target="../media/image10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5.jpeg"/><Relationship Id="rId7" Type="http://schemas.openxmlformats.org/officeDocument/2006/relationships/image" Target="../media/image12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7.png"/><Relationship Id="rId5" Type="http://schemas.openxmlformats.org/officeDocument/2006/relationships/image" Target="../media/image11.svg"/><Relationship Id="rId10" Type="http://schemas.openxmlformats.org/officeDocument/2006/relationships/image" Target="../media/image6.svg"/><Relationship Id="rId4" Type="http://schemas.openxmlformats.org/officeDocument/2006/relationships/image" Target="../media/image10.pn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28.png"/><Relationship Id="rId3" Type="http://schemas.openxmlformats.org/officeDocument/2006/relationships/image" Target="../media/image20.jpeg"/><Relationship Id="rId7" Type="http://schemas.openxmlformats.org/officeDocument/2006/relationships/image" Target="../media/image5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7.png"/><Relationship Id="rId5" Type="http://schemas.openxmlformats.org/officeDocument/2006/relationships/image" Target="../media/image11.svg"/><Relationship Id="rId10" Type="http://schemas.openxmlformats.org/officeDocument/2006/relationships/image" Target="../media/image26.png"/><Relationship Id="rId4" Type="http://schemas.openxmlformats.org/officeDocument/2006/relationships/image" Target="../media/image10.png"/><Relationship Id="rId9" Type="http://schemas.openxmlformats.org/officeDocument/2006/relationships/image" Target="../media/image7.png"/><Relationship Id="rId1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33.png"/><Relationship Id="rId18" Type="http://schemas.openxmlformats.org/officeDocument/2006/relationships/image" Target="../media/image19.svg"/><Relationship Id="rId3" Type="http://schemas.openxmlformats.org/officeDocument/2006/relationships/image" Target="../media/image20.jpeg"/><Relationship Id="rId7" Type="http://schemas.openxmlformats.org/officeDocument/2006/relationships/image" Target="../media/image5.png"/><Relationship Id="rId12" Type="http://schemas.openxmlformats.org/officeDocument/2006/relationships/image" Target="../media/image32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31.png"/><Relationship Id="rId5" Type="http://schemas.openxmlformats.org/officeDocument/2006/relationships/image" Target="../media/image11.sv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10.png"/><Relationship Id="rId9" Type="http://schemas.openxmlformats.org/officeDocument/2006/relationships/image" Target="../media/image7.png"/><Relationship Id="rId1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40.png"/><Relationship Id="rId3" Type="http://schemas.openxmlformats.org/officeDocument/2006/relationships/image" Target="../media/image15.jpeg"/><Relationship Id="rId7" Type="http://schemas.openxmlformats.org/officeDocument/2006/relationships/image" Target="../media/image5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38.svg"/><Relationship Id="rId5" Type="http://schemas.openxmlformats.org/officeDocument/2006/relationships/image" Target="../media/image11.svg"/><Relationship Id="rId10" Type="http://schemas.openxmlformats.org/officeDocument/2006/relationships/image" Target="../media/image37.png"/><Relationship Id="rId4" Type="http://schemas.openxmlformats.org/officeDocument/2006/relationships/image" Target="../media/image10.png"/><Relationship Id="rId9" Type="http://schemas.openxmlformats.org/officeDocument/2006/relationships/image" Target="../media/image7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0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flipV="1">
            <a:off x="284175" y="-433465"/>
            <a:ext cx="1489050" cy="2519931"/>
          </a:xfrm>
          <a:custGeom>
            <a:avLst/>
            <a:gdLst/>
            <a:ahLst/>
            <a:cxnLst/>
            <a:rect l="l" t="t" r="r" b="b"/>
            <a:pathLst>
              <a:path w="1489050" h="2519931">
                <a:moveTo>
                  <a:pt x="0" y="2519931"/>
                </a:moveTo>
                <a:lnTo>
                  <a:pt x="1489050" y="2519931"/>
                </a:lnTo>
                <a:lnTo>
                  <a:pt x="1489050" y="0"/>
                </a:lnTo>
                <a:lnTo>
                  <a:pt x="0" y="0"/>
                </a:lnTo>
                <a:lnTo>
                  <a:pt x="0" y="2519931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 rot="-849365">
            <a:off x="155831" y="7800082"/>
            <a:ext cx="2817356" cy="3346752"/>
          </a:xfrm>
          <a:custGeom>
            <a:avLst/>
            <a:gdLst/>
            <a:ahLst/>
            <a:cxnLst/>
            <a:rect l="l" t="t" r="r" b="b"/>
            <a:pathLst>
              <a:path w="2817356" h="3346752">
                <a:moveTo>
                  <a:pt x="0" y="0"/>
                </a:moveTo>
                <a:lnTo>
                  <a:pt x="2817356" y="0"/>
                </a:lnTo>
                <a:lnTo>
                  <a:pt x="2817356" y="3346752"/>
                </a:lnTo>
                <a:lnTo>
                  <a:pt x="0" y="33467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AutoShape 10"/>
          <p:cNvSpPr/>
          <p:nvPr/>
        </p:nvSpPr>
        <p:spPr>
          <a:xfrm>
            <a:off x="4064314" y="6763618"/>
            <a:ext cx="14596045" cy="0"/>
          </a:xfrm>
          <a:prstGeom prst="line">
            <a:avLst/>
          </a:prstGeom>
          <a:ln w="95250" cap="flat">
            <a:solidFill>
              <a:srgbClr val="395B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1" name="AutoShape 11"/>
          <p:cNvSpPr/>
          <p:nvPr/>
        </p:nvSpPr>
        <p:spPr>
          <a:xfrm>
            <a:off x="-210640" y="3523382"/>
            <a:ext cx="14644966" cy="0"/>
          </a:xfrm>
          <a:prstGeom prst="line">
            <a:avLst/>
          </a:prstGeom>
          <a:ln w="95250" cap="flat">
            <a:solidFill>
              <a:srgbClr val="395B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/>
          <p:cNvGrpSpPr/>
          <p:nvPr/>
        </p:nvGrpSpPr>
        <p:grpSpPr>
          <a:xfrm>
            <a:off x="4064314" y="3904382"/>
            <a:ext cx="10370012" cy="1520815"/>
            <a:chOff x="0" y="0"/>
            <a:chExt cx="13826683" cy="2027753"/>
          </a:xfrm>
        </p:grpSpPr>
        <p:sp>
          <p:nvSpPr>
            <p:cNvPr id="13" name="TextBox 13"/>
            <p:cNvSpPr txBox="1"/>
            <p:nvPr/>
          </p:nvSpPr>
          <p:spPr>
            <a:xfrm>
              <a:off x="0" y="171450"/>
              <a:ext cx="13826683" cy="18563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299"/>
                </a:lnSpc>
              </a:pPr>
              <a:r>
                <a:rPr lang="en-US" sz="9999" b="1">
                  <a:solidFill>
                    <a:srgbClr val="395B00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CO-VENIENT</a:t>
              </a:r>
            </a:p>
          </p:txBody>
        </p:sp>
        <p:grpSp>
          <p:nvGrpSpPr>
            <p:cNvPr id="14" name="Group 14"/>
            <p:cNvGrpSpPr/>
            <p:nvPr/>
          </p:nvGrpSpPr>
          <p:grpSpPr>
            <a:xfrm>
              <a:off x="3196518" y="407487"/>
              <a:ext cx="1359496" cy="1359496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3347940" y="1356954"/>
              <a:ext cx="1064532" cy="155938"/>
              <a:chOff x="0" y="0"/>
              <a:chExt cx="650569" cy="95299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5056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650569" h="95299">
                    <a:moveTo>
                      <a:pt x="325285" y="0"/>
                    </a:moveTo>
                    <a:cubicBezTo>
                      <a:pt x="145635" y="0"/>
                      <a:pt x="0" y="21333"/>
                      <a:pt x="0" y="47649"/>
                    </a:cubicBezTo>
                    <a:cubicBezTo>
                      <a:pt x="0" y="73966"/>
                      <a:pt x="145635" y="95299"/>
                      <a:pt x="325285" y="95299"/>
                    </a:cubicBezTo>
                    <a:cubicBezTo>
                      <a:pt x="504934" y="95299"/>
                      <a:pt x="650569" y="73966"/>
                      <a:pt x="650569" y="47649"/>
                    </a:cubicBezTo>
                    <a:cubicBezTo>
                      <a:pt x="650569" y="21333"/>
                      <a:pt x="504934" y="0"/>
                      <a:pt x="325285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60991" y="-10116"/>
                <a:ext cx="528588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3425090" y="1453591"/>
              <a:ext cx="915741" cy="155938"/>
              <a:chOff x="0" y="0"/>
              <a:chExt cx="559639" cy="95299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55963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559639" h="95299">
                    <a:moveTo>
                      <a:pt x="279819" y="0"/>
                    </a:moveTo>
                    <a:cubicBezTo>
                      <a:pt x="125279" y="0"/>
                      <a:pt x="0" y="21333"/>
                      <a:pt x="0" y="47649"/>
                    </a:cubicBezTo>
                    <a:cubicBezTo>
                      <a:pt x="0" y="73966"/>
                      <a:pt x="125279" y="95299"/>
                      <a:pt x="279819" y="95299"/>
                    </a:cubicBezTo>
                    <a:cubicBezTo>
                      <a:pt x="434359" y="95299"/>
                      <a:pt x="559639" y="73966"/>
                      <a:pt x="559639" y="47649"/>
                    </a:cubicBezTo>
                    <a:cubicBezTo>
                      <a:pt x="559639" y="21333"/>
                      <a:pt x="434359" y="0"/>
                      <a:pt x="279819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52466" y="-10116"/>
                <a:ext cx="454706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3528851" y="1246317"/>
              <a:ext cx="700264" cy="139673"/>
              <a:chOff x="0" y="0"/>
              <a:chExt cx="427954" cy="85358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427954" cy="85358"/>
              </a:xfrm>
              <a:custGeom>
                <a:avLst/>
                <a:gdLst/>
                <a:ahLst/>
                <a:cxnLst/>
                <a:rect l="l" t="t" r="r" b="b"/>
                <a:pathLst>
                  <a:path w="427954" h="85358">
                    <a:moveTo>
                      <a:pt x="213977" y="0"/>
                    </a:moveTo>
                    <a:cubicBezTo>
                      <a:pt x="95801" y="0"/>
                      <a:pt x="0" y="19108"/>
                      <a:pt x="0" y="42679"/>
                    </a:cubicBezTo>
                    <a:cubicBezTo>
                      <a:pt x="0" y="66250"/>
                      <a:pt x="95801" y="85358"/>
                      <a:pt x="213977" y="85358"/>
                    </a:cubicBezTo>
                    <a:cubicBezTo>
                      <a:pt x="332153" y="85358"/>
                      <a:pt x="427954" y="66250"/>
                      <a:pt x="427954" y="42679"/>
                    </a:cubicBezTo>
                    <a:cubicBezTo>
                      <a:pt x="427954" y="19108"/>
                      <a:pt x="332153" y="0"/>
                      <a:pt x="213977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40121" y="-11048"/>
                <a:ext cx="347712" cy="884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6" name="Freeform 26"/>
            <p:cNvSpPr/>
            <p:nvPr/>
          </p:nvSpPr>
          <p:spPr>
            <a:xfrm>
              <a:off x="3528851" y="1117616"/>
              <a:ext cx="700264" cy="634615"/>
            </a:xfrm>
            <a:custGeom>
              <a:avLst/>
              <a:gdLst/>
              <a:ahLst/>
              <a:cxnLst/>
              <a:rect l="l" t="t" r="r" b="b"/>
              <a:pathLst>
                <a:path w="700264" h="634615">
                  <a:moveTo>
                    <a:pt x="0" y="0"/>
                  </a:moveTo>
                  <a:lnTo>
                    <a:pt x="700265" y="0"/>
                  </a:lnTo>
                  <a:lnTo>
                    <a:pt x="700265" y="634615"/>
                  </a:lnTo>
                  <a:lnTo>
                    <a:pt x="0" y="6346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3356959" y="302267"/>
              <a:ext cx="1055513" cy="875744"/>
            </a:xfrm>
            <a:custGeom>
              <a:avLst/>
              <a:gdLst/>
              <a:ahLst/>
              <a:cxnLst/>
              <a:rect l="l" t="t" r="r" b="b"/>
              <a:pathLst>
                <a:path w="1055513" h="875744">
                  <a:moveTo>
                    <a:pt x="0" y="0"/>
                  </a:moveTo>
                  <a:lnTo>
                    <a:pt x="1055513" y="0"/>
                  </a:lnTo>
                  <a:lnTo>
                    <a:pt x="1055513" y="875744"/>
                  </a:lnTo>
                  <a:lnTo>
                    <a:pt x="0" y="875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b="-40276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28" name="Group 28"/>
            <p:cNvGrpSpPr/>
            <p:nvPr/>
          </p:nvGrpSpPr>
          <p:grpSpPr>
            <a:xfrm>
              <a:off x="3724931" y="1597636"/>
              <a:ext cx="308105" cy="80916"/>
              <a:chOff x="0" y="0"/>
              <a:chExt cx="188293" cy="4945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88293" cy="49450"/>
              </a:xfrm>
              <a:custGeom>
                <a:avLst/>
                <a:gdLst/>
                <a:ahLst/>
                <a:cxnLst/>
                <a:rect l="l" t="t" r="r" b="b"/>
                <a:pathLst>
                  <a:path w="188293" h="49450">
                    <a:moveTo>
                      <a:pt x="94146" y="0"/>
                    </a:moveTo>
                    <a:cubicBezTo>
                      <a:pt x="42151" y="0"/>
                      <a:pt x="0" y="11070"/>
                      <a:pt x="0" y="24725"/>
                    </a:cubicBezTo>
                    <a:cubicBezTo>
                      <a:pt x="0" y="38380"/>
                      <a:pt x="42151" y="49450"/>
                      <a:pt x="94146" y="49450"/>
                    </a:cubicBezTo>
                    <a:cubicBezTo>
                      <a:pt x="146142" y="49450"/>
                      <a:pt x="188293" y="38380"/>
                      <a:pt x="188293" y="24725"/>
                    </a:cubicBezTo>
                    <a:cubicBezTo>
                      <a:pt x="188293" y="11070"/>
                      <a:pt x="146142" y="0"/>
                      <a:pt x="94146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17652" y="-14414"/>
                <a:ext cx="152988" cy="592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31" name="Freeform 31"/>
          <p:cNvSpPr/>
          <p:nvPr/>
        </p:nvSpPr>
        <p:spPr>
          <a:xfrm>
            <a:off x="16339071" y="8899485"/>
            <a:ext cx="1948929" cy="1403229"/>
          </a:xfrm>
          <a:custGeom>
            <a:avLst/>
            <a:gdLst/>
            <a:ahLst/>
            <a:cxnLst/>
            <a:rect l="l" t="t" r="r" b="b"/>
            <a:pathLst>
              <a:path w="1948929" h="1403229">
                <a:moveTo>
                  <a:pt x="0" y="0"/>
                </a:moveTo>
                <a:lnTo>
                  <a:pt x="1948929" y="0"/>
                </a:lnTo>
                <a:lnTo>
                  <a:pt x="1948929" y="1403229"/>
                </a:lnTo>
                <a:lnTo>
                  <a:pt x="0" y="140322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TextBox 32"/>
          <p:cNvSpPr txBox="1"/>
          <p:nvPr/>
        </p:nvSpPr>
        <p:spPr>
          <a:xfrm>
            <a:off x="5338109" y="5601095"/>
            <a:ext cx="7822421" cy="662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3900">
                <a:solidFill>
                  <a:srgbClr val="395B00"/>
                </a:solidFill>
                <a:latin typeface="Lato 1"/>
                <a:ea typeface="Lato 1"/>
                <a:cs typeface="Lato 1"/>
                <a:sym typeface="Lato 1"/>
              </a:rPr>
              <a:t>We Make It Better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026348" y="7182718"/>
            <a:ext cx="4235305" cy="662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3900">
                <a:solidFill>
                  <a:srgbClr val="395B00"/>
                </a:solidFill>
                <a:latin typeface="Lato 1"/>
                <a:ea typeface="Lato 1"/>
                <a:cs typeface="Lato 1"/>
                <a:sym typeface="Lato 1"/>
              </a:rPr>
              <a:t>18th June 2025</a:t>
            </a:r>
          </a:p>
        </p:txBody>
      </p:sp>
      <p:grpSp>
        <p:nvGrpSpPr>
          <p:cNvPr id="34" name="Group 34"/>
          <p:cNvGrpSpPr/>
          <p:nvPr/>
        </p:nvGrpSpPr>
        <p:grpSpPr>
          <a:xfrm rot="-5400000">
            <a:off x="5235635" y="-6969802"/>
            <a:ext cx="11042999" cy="24115675"/>
            <a:chOff x="0" y="0"/>
            <a:chExt cx="1417054" cy="309456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417054" cy="3094560"/>
            </a:xfrm>
            <a:custGeom>
              <a:avLst/>
              <a:gdLst/>
              <a:ahLst/>
              <a:cxnLst/>
              <a:rect l="l" t="t" r="r" b="b"/>
              <a:pathLst>
                <a:path w="1417054" h="3094560">
                  <a:moveTo>
                    <a:pt x="0" y="0"/>
                  </a:moveTo>
                  <a:lnTo>
                    <a:pt x="1417054" y="0"/>
                  </a:lnTo>
                  <a:lnTo>
                    <a:pt x="1417054" y="3094560"/>
                  </a:lnTo>
                  <a:lnTo>
                    <a:pt x="0" y="3094560"/>
                  </a:lnTo>
                  <a:close/>
                </a:path>
              </a:pathLst>
            </a:custGeom>
            <a:solidFill>
              <a:srgbClr val="395B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28575"/>
              <a:ext cx="1417054" cy="3123135"/>
            </a:xfrm>
            <a:prstGeom prst="rect">
              <a:avLst/>
            </a:prstGeom>
          </p:spPr>
          <p:txBody>
            <a:bodyPr lIns="49412" tIns="49412" rIns="49412" bIns="49412" rtlCol="0" anchor="ctr"/>
            <a:lstStyle/>
            <a:p>
              <a:pPr algn="ctr">
                <a:lnSpc>
                  <a:spcPts val="2042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7" name="Freeform 37"/>
          <p:cNvSpPr/>
          <p:nvPr/>
        </p:nvSpPr>
        <p:spPr>
          <a:xfrm flipH="1">
            <a:off x="-406560" y="-241766"/>
            <a:ext cx="12624472" cy="12424861"/>
          </a:xfrm>
          <a:custGeom>
            <a:avLst/>
            <a:gdLst/>
            <a:ahLst/>
            <a:cxnLst/>
            <a:rect l="l" t="t" r="r" b="b"/>
            <a:pathLst>
              <a:path w="12624472" h="12424861">
                <a:moveTo>
                  <a:pt x="12624473" y="0"/>
                </a:moveTo>
                <a:lnTo>
                  <a:pt x="0" y="0"/>
                </a:lnTo>
                <a:lnTo>
                  <a:pt x="0" y="12424861"/>
                </a:lnTo>
                <a:lnTo>
                  <a:pt x="12624473" y="12424861"/>
                </a:lnTo>
                <a:lnTo>
                  <a:pt x="12624473" y="0"/>
                </a:lnTo>
                <a:close/>
              </a:path>
            </a:pathLst>
          </a:custGeom>
          <a:blipFill>
            <a:blip r:embed="rId11">
              <a:alphaModFix amt="76000"/>
            </a:blip>
            <a:stretch>
              <a:fillRect l="-49597" t="-58717" r="-65961" b="-6030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8" name="Freeform 38"/>
          <p:cNvSpPr/>
          <p:nvPr/>
        </p:nvSpPr>
        <p:spPr>
          <a:xfrm rot="-10800000">
            <a:off x="1797890" y="-154201"/>
            <a:ext cx="10456914" cy="10456914"/>
          </a:xfrm>
          <a:custGeom>
            <a:avLst/>
            <a:gdLst/>
            <a:ahLst/>
            <a:cxnLst/>
            <a:rect l="l" t="t" r="r" b="b"/>
            <a:pathLst>
              <a:path w="10456914" h="10456914">
                <a:moveTo>
                  <a:pt x="0" y="0"/>
                </a:moveTo>
                <a:lnTo>
                  <a:pt x="10456915" y="0"/>
                </a:lnTo>
                <a:lnTo>
                  <a:pt x="10456915" y="10456915"/>
                </a:lnTo>
                <a:lnTo>
                  <a:pt x="0" y="104569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9" name="AutoShape 39"/>
          <p:cNvSpPr/>
          <p:nvPr/>
        </p:nvSpPr>
        <p:spPr>
          <a:xfrm flipV="1">
            <a:off x="15696398" y="-9272290"/>
            <a:ext cx="0" cy="22717513"/>
          </a:xfrm>
          <a:prstGeom prst="line">
            <a:avLst/>
          </a:prstGeom>
          <a:ln w="38100" cap="flat">
            <a:solidFill>
              <a:srgbClr val="E4F0D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40" name="Group 40"/>
          <p:cNvGrpSpPr/>
          <p:nvPr/>
        </p:nvGrpSpPr>
        <p:grpSpPr>
          <a:xfrm>
            <a:off x="14153348" y="3091611"/>
            <a:ext cx="3086100" cy="4103778"/>
            <a:chOff x="0" y="0"/>
            <a:chExt cx="812800" cy="108083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812800" cy="1080830"/>
            </a:xfrm>
            <a:custGeom>
              <a:avLst/>
              <a:gdLst/>
              <a:ahLst/>
              <a:cxnLst/>
              <a:rect l="l" t="t" r="r" b="b"/>
              <a:pathLst>
                <a:path w="812800" h="1080830">
                  <a:moveTo>
                    <a:pt x="0" y="0"/>
                  </a:moveTo>
                  <a:lnTo>
                    <a:pt x="812800" y="0"/>
                  </a:lnTo>
                  <a:lnTo>
                    <a:pt x="812800" y="1080830"/>
                  </a:lnTo>
                  <a:lnTo>
                    <a:pt x="0" y="1080830"/>
                  </a:lnTo>
                  <a:close/>
                </a:path>
              </a:pathLst>
            </a:custGeom>
            <a:solidFill>
              <a:srgbClr val="395B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-28575"/>
              <a:ext cx="812800" cy="11094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2"/>
                </a:lnSpc>
              </a:pPr>
              <a:endParaRPr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6458554" y="3678733"/>
            <a:ext cx="12874488" cy="2929534"/>
            <a:chOff x="0" y="0"/>
            <a:chExt cx="17165984" cy="3906046"/>
          </a:xfrm>
        </p:grpSpPr>
        <p:sp>
          <p:nvSpPr>
            <p:cNvPr id="44" name="TextBox 44"/>
            <p:cNvSpPr txBox="1"/>
            <p:nvPr/>
          </p:nvSpPr>
          <p:spPr>
            <a:xfrm>
              <a:off x="0" y="209550"/>
              <a:ext cx="17165984" cy="23079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786"/>
                </a:lnSpc>
              </a:pPr>
              <a:r>
                <a:rPr lang="en-US" sz="12414" b="1">
                  <a:solidFill>
                    <a:srgbClr val="E4F0D8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CO-VENIENT</a:t>
              </a:r>
            </a:p>
          </p:txBody>
        </p:sp>
        <p:grpSp>
          <p:nvGrpSpPr>
            <p:cNvPr id="45" name="Group 45"/>
            <p:cNvGrpSpPr/>
            <p:nvPr/>
          </p:nvGrpSpPr>
          <p:grpSpPr>
            <a:xfrm>
              <a:off x="4321310" y="867366"/>
              <a:ext cx="1001048" cy="1001048"/>
              <a:chOff x="0" y="0"/>
              <a:chExt cx="812800" cy="812800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" name="TextBox 47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152" tIns="5152" rIns="5152" bIns="5152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48" name="Group 48"/>
            <p:cNvGrpSpPr/>
            <p:nvPr/>
          </p:nvGrpSpPr>
          <p:grpSpPr>
            <a:xfrm>
              <a:off x="4432808" y="1566494"/>
              <a:ext cx="783855" cy="114823"/>
              <a:chOff x="0" y="0"/>
              <a:chExt cx="650569" cy="95299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65056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650569" h="95299">
                    <a:moveTo>
                      <a:pt x="325285" y="0"/>
                    </a:moveTo>
                    <a:cubicBezTo>
                      <a:pt x="145635" y="0"/>
                      <a:pt x="0" y="21333"/>
                      <a:pt x="0" y="47649"/>
                    </a:cubicBezTo>
                    <a:cubicBezTo>
                      <a:pt x="0" y="73966"/>
                      <a:pt x="145635" y="95299"/>
                      <a:pt x="325285" y="95299"/>
                    </a:cubicBezTo>
                    <a:cubicBezTo>
                      <a:pt x="504934" y="95299"/>
                      <a:pt x="650569" y="73966"/>
                      <a:pt x="650569" y="47649"/>
                    </a:cubicBezTo>
                    <a:cubicBezTo>
                      <a:pt x="650569" y="21333"/>
                      <a:pt x="504934" y="0"/>
                      <a:pt x="325285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" name="TextBox 50"/>
              <p:cNvSpPr txBox="1"/>
              <p:nvPr/>
            </p:nvSpPr>
            <p:spPr>
              <a:xfrm>
                <a:off x="60991" y="-10116"/>
                <a:ext cx="528588" cy="96480"/>
              </a:xfrm>
              <a:prstGeom prst="rect">
                <a:avLst/>
              </a:prstGeom>
            </p:spPr>
            <p:txBody>
              <a:bodyPr lIns="5152" tIns="5152" rIns="5152" bIns="5152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51" name="Group 51"/>
            <p:cNvGrpSpPr/>
            <p:nvPr/>
          </p:nvGrpSpPr>
          <p:grpSpPr>
            <a:xfrm>
              <a:off x="4489617" y="1637652"/>
              <a:ext cx="674295" cy="114823"/>
              <a:chOff x="0" y="0"/>
              <a:chExt cx="559639" cy="95299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55963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559639" h="95299">
                    <a:moveTo>
                      <a:pt x="279819" y="0"/>
                    </a:moveTo>
                    <a:cubicBezTo>
                      <a:pt x="125279" y="0"/>
                      <a:pt x="0" y="21333"/>
                      <a:pt x="0" y="47649"/>
                    </a:cubicBezTo>
                    <a:cubicBezTo>
                      <a:pt x="0" y="73966"/>
                      <a:pt x="125279" y="95299"/>
                      <a:pt x="279819" y="95299"/>
                    </a:cubicBezTo>
                    <a:cubicBezTo>
                      <a:pt x="434359" y="95299"/>
                      <a:pt x="559639" y="73966"/>
                      <a:pt x="559639" y="47649"/>
                    </a:cubicBezTo>
                    <a:cubicBezTo>
                      <a:pt x="559639" y="21333"/>
                      <a:pt x="434359" y="0"/>
                      <a:pt x="279819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" name="TextBox 53"/>
              <p:cNvSpPr txBox="1"/>
              <p:nvPr/>
            </p:nvSpPr>
            <p:spPr>
              <a:xfrm>
                <a:off x="52466" y="-10116"/>
                <a:ext cx="454706" cy="96480"/>
              </a:xfrm>
              <a:prstGeom prst="rect">
                <a:avLst/>
              </a:prstGeom>
            </p:spPr>
            <p:txBody>
              <a:bodyPr lIns="5152" tIns="5152" rIns="5152" bIns="5152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54" name="Group 54"/>
            <p:cNvGrpSpPr/>
            <p:nvPr/>
          </p:nvGrpSpPr>
          <p:grpSpPr>
            <a:xfrm>
              <a:off x="4566020" y="1485028"/>
              <a:ext cx="515631" cy="102846"/>
              <a:chOff x="0" y="0"/>
              <a:chExt cx="427954" cy="85358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427954" cy="85358"/>
              </a:xfrm>
              <a:custGeom>
                <a:avLst/>
                <a:gdLst/>
                <a:ahLst/>
                <a:cxnLst/>
                <a:rect l="l" t="t" r="r" b="b"/>
                <a:pathLst>
                  <a:path w="427954" h="85358">
                    <a:moveTo>
                      <a:pt x="213977" y="0"/>
                    </a:moveTo>
                    <a:cubicBezTo>
                      <a:pt x="95801" y="0"/>
                      <a:pt x="0" y="19108"/>
                      <a:pt x="0" y="42679"/>
                    </a:cubicBezTo>
                    <a:cubicBezTo>
                      <a:pt x="0" y="66250"/>
                      <a:pt x="95801" y="85358"/>
                      <a:pt x="213977" y="85358"/>
                    </a:cubicBezTo>
                    <a:cubicBezTo>
                      <a:pt x="332153" y="85358"/>
                      <a:pt x="427954" y="66250"/>
                      <a:pt x="427954" y="42679"/>
                    </a:cubicBezTo>
                    <a:cubicBezTo>
                      <a:pt x="427954" y="19108"/>
                      <a:pt x="332153" y="0"/>
                      <a:pt x="213977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" name="TextBox 56"/>
              <p:cNvSpPr txBox="1"/>
              <p:nvPr/>
            </p:nvSpPr>
            <p:spPr>
              <a:xfrm>
                <a:off x="40121" y="-11048"/>
                <a:ext cx="347712" cy="88404"/>
              </a:xfrm>
              <a:prstGeom prst="rect">
                <a:avLst/>
              </a:prstGeom>
            </p:spPr>
            <p:txBody>
              <a:bodyPr lIns="5152" tIns="5152" rIns="5152" bIns="5152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57" name="Freeform 57"/>
            <p:cNvSpPr/>
            <p:nvPr/>
          </p:nvSpPr>
          <p:spPr>
            <a:xfrm>
              <a:off x="4566020" y="1390261"/>
              <a:ext cx="515631" cy="467291"/>
            </a:xfrm>
            <a:custGeom>
              <a:avLst/>
              <a:gdLst/>
              <a:ahLst/>
              <a:cxnLst/>
              <a:rect l="l" t="t" r="r" b="b"/>
              <a:pathLst>
                <a:path w="515631" h="467291">
                  <a:moveTo>
                    <a:pt x="0" y="0"/>
                  </a:moveTo>
                  <a:lnTo>
                    <a:pt x="515631" y="0"/>
                  </a:lnTo>
                  <a:lnTo>
                    <a:pt x="515631" y="467290"/>
                  </a:lnTo>
                  <a:lnTo>
                    <a:pt x="0" y="4672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8" name="Freeform 58"/>
            <p:cNvSpPr/>
            <p:nvPr/>
          </p:nvSpPr>
          <p:spPr>
            <a:xfrm>
              <a:off x="4439449" y="789888"/>
              <a:ext cx="777214" cy="644843"/>
            </a:xfrm>
            <a:custGeom>
              <a:avLst/>
              <a:gdLst/>
              <a:ahLst/>
              <a:cxnLst/>
              <a:rect l="l" t="t" r="r" b="b"/>
              <a:pathLst>
                <a:path w="777214" h="644843">
                  <a:moveTo>
                    <a:pt x="0" y="0"/>
                  </a:moveTo>
                  <a:lnTo>
                    <a:pt x="777214" y="0"/>
                  </a:lnTo>
                  <a:lnTo>
                    <a:pt x="777214" y="644844"/>
                  </a:lnTo>
                  <a:lnTo>
                    <a:pt x="0" y="6448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b="-40276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59" name="Group 59"/>
            <p:cNvGrpSpPr/>
            <p:nvPr/>
          </p:nvGrpSpPr>
          <p:grpSpPr>
            <a:xfrm>
              <a:off x="4710401" y="1743717"/>
              <a:ext cx="226869" cy="59581"/>
              <a:chOff x="0" y="0"/>
              <a:chExt cx="188293" cy="49450"/>
            </a:xfrm>
          </p:grpSpPr>
          <p:sp>
            <p:nvSpPr>
              <p:cNvPr id="60" name="Freeform 60"/>
              <p:cNvSpPr/>
              <p:nvPr/>
            </p:nvSpPr>
            <p:spPr>
              <a:xfrm>
                <a:off x="0" y="0"/>
                <a:ext cx="188293" cy="49450"/>
              </a:xfrm>
              <a:custGeom>
                <a:avLst/>
                <a:gdLst/>
                <a:ahLst/>
                <a:cxnLst/>
                <a:rect l="l" t="t" r="r" b="b"/>
                <a:pathLst>
                  <a:path w="188293" h="49450">
                    <a:moveTo>
                      <a:pt x="94146" y="0"/>
                    </a:moveTo>
                    <a:cubicBezTo>
                      <a:pt x="42151" y="0"/>
                      <a:pt x="0" y="11070"/>
                      <a:pt x="0" y="24725"/>
                    </a:cubicBezTo>
                    <a:cubicBezTo>
                      <a:pt x="0" y="38380"/>
                      <a:pt x="42151" y="49450"/>
                      <a:pt x="94146" y="49450"/>
                    </a:cubicBezTo>
                    <a:cubicBezTo>
                      <a:pt x="146142" y="49450"/>
                      <a:pt x="188293" y="38380"/>
                      <a:pt x="188293" y="24725"/>
                    </a:cubicBezTo>
                    <a:cubicBezTo>
                      <a:pt x="188293" y="11070"/>
                      <a:pt x="146142" y="0"/>
                      <a:pt x="94146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" name="TextBox 61"/>
              <p:cNvSpPr txBox="1"/>
              <p:nvPr/>
            </p:nvSpPr>
            <p:spPr>
              <a:xfrm>
                <a:off x="17652" y="-14414"/>
                <a:ext cx="152988" cy="59228"/>
              </a:xfrm>
              <a:prstGeom prst="rect">
                <a:avLst/>
              </a:prstGeom>
            </p:spPr>
            <p:txBody>
              <a:bodyPr lIns="5152" tIns="5152" rIns="5152" bIns="5152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2" name="TextBox 62"/>
            <p:cNvSpPr txBox="1"/>
            <p:nvPr/>
          </p:nvSpPr>
          <p:spPr>
            <a:xfrm>
              <a:off x="2108576" y="2839538"/>
              <a:ext cx="12948833" cy="10665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78"/>
                </a:lnSpc>
              </a:pPr>
              <a:r>
                <a:rPr lang="en-US" sz="4841">
                  <a:solidFill>
                    <a:srgbClr val="E4F0D8"/>
                  </a:solidFill>
                  <a:latin typeface="Lato 1"/>
                  <a:ea typeface="Lato 1"/>
                  <a:cs typeface="Lato 1"/>
                  <a:sym typeface="Lato 1"/>
                </a:rPr>
                <a:t>We Make It Better</a:t>
              </a:r>
            </a:p>
          </p:txBody>
        </p:sp>
      </p:grpSp>
      <p:sp>
        <p:nvSpPr>
          <p:cNvPr id="63" name="Freeform 63"/>
          <p:cNvSpPr/>
          <p:nvPr/>
        </p:nvSpPr>
        <p:spPr>
          <a:xfrm rot="-9784935" flipH="1">
            <a:off x="14741221" y="-1179990"/>
            <a:ext cx="3888026" cy="4618606"/>
          </a:xfrm>
          <a:custGeom>
            <a:avLst/>
            <a:gdLst/>
            <a:ahLst/>
            <a:cxnLst/>
            <a:rect l="l" t="t" r="r" b="b"/>
            <a:pathLst>
              <a:path w="3888026" h="4618606">
                <a:moveTo>
                  <a:pt x="3888026" y="0"/>
                </a:moveTo>
                <a:lnTo>
                  <a:pt x="0" y="0"/>
                </a:lnTo>
                <a:lnTo>
                  <a:pt x="0" y="4618606"/>
                </a:lnTo>
                <a:lnTo>
                  <a:pt x="3888026" y="4618606"/>
                </a:lnTo>
                <a:lnTo>
                  <a:pt x="3888026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4" name="Freeform 64"/>
          <p:cNvSpPr/>
          <p:nvPr/>
        </p:nvSpPr>
        <p:spPr>
          <a:xfrm>
            <a:off x="15731363" y="7258918"/>
            <a:ext cx="2556637" cy="4463970"/>
          </a:xfrm>
          <a:custGeom>
            <a:avLst/>
            <a:gdLst/>
            <a:ahLst/>
            <a:cxnLst/>
            <a:rect l="l" t="t" r="r" b="b"/>
            <a:pathLst>
              <a:path w="2556637" h="4463970">
                <a:moveTo>
                  <a:pt x="0" y="0"/>
                </a:moveTo>
                <a:lnTo>
                  <a:pt x="2556637" y="0"/>
                </a:lnTo>
                <a:lnTo>
                  <a:pt x="2556637" y="4463969"/>
                </a:lnTo>
                <a:lnTo>
                  <a:pt x="0" y="446396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F3970D31-E26C-FD53-7D62-C322167A4B7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29173" y="3774742"/>
            <a:ext cx="1295818" cy="135902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5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518162">
            <a:off x="1297722" y="-2741868"/>
            <a:ext cx="22910863" cy="22910863"/>
          </a:xfrm>
          <a:custGeom>
            <a:avLst/>
            <a:gdLst/>
            <a:ahLst/>
            <a:cxnLst/>
            <a:rect l="l" t="t" r="r" b="b"/>
            <a:pathLst>
              <a:path w="22910863" h="22910863">
                <a:moveTo>
                  <a:pt x="0" y="0"/>
                </a:moveTo>
                <a:lnTo>
                  <a:pt x="22910863" y="0"/>
                </a:lnTo>
                <a:lnTo>
                  <a:pt x="22910863" y="22910863"/>
                </a:lnTo>
                <a:lnTo>
                  <a:pt x="0" y="229108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AutoShape 3"/>
          <p:cNvSpPr/>
          <p:nvPr/>
        </p:nvSpPr>
        <p:spPr>
          <a:xfrm flipV="1">
            <a:off x="-9539288" y="1557325"/>
            <a:ext cx="17009698" cy="0"/>
          </a:xfrm>
          <a:prstGeom prst="line">
            <a:avLst/>
          </a:prstGeom>
          <a:ln w="38100" cap="flat">
            <a:solidFill>
              <a:srgbClr val="E4F0D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-7278863" y="-202578"/>
            <a:ext cx="9227792" cy="3086100"/>
            <a:chOff x="0" y="0"/>
            <a:chExt cx="2430365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0365" cy="812800"/>
            </a:xfrm>
            <a:custGeom>
              <a:avLst/>
              <a:gdLst/>
              <a:ahLst/>
              <a:cxnLst/>
              <a:rect l="l" t="t" r="r" b="b"/>
              <a:pathLst>
                <a:path w="2430365" h="812800">
                  <a:moveTo>
                    <a:pt x="0" y="0"/>
                  </a:moveTo>
                  <a:lnTo>
                    <a:pt x="2430365" y="0"/>
                  </a:lnTo>
                  <a:lnTo>
                    <a:pt x="243036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95B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2430365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2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0" y="0"/>
            <a:ext cx="1948929" cy="1403229"/>
          </a:xfrm>
          <a:custGeom>
            <a:avLst/>
            <a:gdLst/>
            <a:ahLst/>
            <a:cxnLst/>
            <a:rect l="l" t="t" r="r" b="b"/>
            <a:pathLst>
              <a:path w="1948929" h="1403229">
                <a:moveTo>
                  <a:pt x="0" y="0"/>
                </a:moveTo>
                <a:lnTo>
                  <a:pt x="1948929" y="0"/>
                </a:lnTo>
                <a:lnTo>
                  <a:pt x="1948929" y="1403229"/>
                </a:lnTo>
                <a:lnTo>
                  <a:pt x="0" y="14032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8" name="Group 8"/>
          <p:cNvGrpSpPr/>
          <p:nvPr/>
        </p:nvGrpSpPr>
        <p:grpSpPr>
          <a:xfrm>
            <a:off x="504454" y="1340472"/>
            <a:ext cx="940020" cy="940020"/>
            <a:chOff x="0" y="0"/>
            <a:chExt cx="1253360" cy="125336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253360" cy="1253360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200466" tIns="200466" rIns="200466" bIns="200466" rtlCol="0" anchor="ctr"/>
              <a:lstStyle/>
              <a:p>
                <a:pPr algn="ctr">
                  <a:lnSpc>
                    <a:spcPts val="2042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78445" y="188445"/>
              <a:ext cx="896470" cy="896470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278294" y="814537"/>
              <a:ext cx="701967" cy="102828"/>
              <a:chOff x="0" y="0"/>
              <a:chExt cx="650569" cy="95299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5056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650569" h="95299">
                    <a:moveTo>
                      <a:pt x="325285" y="0"/>
                    </a:moveTo>
                    <a:cubicBezTo>
                      <a:pt x="145635" y="0"/>
                      <a:pt x="0" y="21333"/>
                      <a:pt x="0" y="47649"/>
                    </a:cubicBezTo>
                    <a:cubicBezTo>
                      <a:pt x="0" y="73966"/>
                      <a:pt x="145635" y="95299"/>
                      <a:pt x="325285" y="95299"/>
                    </a:cubicBezTo>
                    <a:cubicBezTo>
                      <a:pt x="504934" y="95299"/>
                      <a:pt x="650569" y="73966"/>
                      <a:pt x="650569" y="47649"/>
                    </a:cubicBezTo>
                    <a:cubicBezTo>
                      <a:pt x="650569" y="21333"/>
                      <a:pt x="504934" y="0"/>
                      <a:pt x="325285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60991" y="-10116"/>
                <a:ext cx="528588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29169" y="878260"/>
              <a:ext cx="603852" cy="102828"/>
              <a:chOff x="0" y="0"/>
              <a:chExt cx="559639" cy="95299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55963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559639" h="95299">
                    <a:moveTo>
                      <a:pt x="279819" y="0"/>
                    </a:moveTo>
                    <a:cubicBezTo>
                      <a:pt x="125279" y="0"/>
                      <a:pt x="0" y="21333"/>
                      <a:pt x="0" y="47649"/>
                    </a:cubicBezTo>
                    <a:cubicBezTo>
                      <a:pt x="0" y="73966"/>
                      <a:pt x="125279" y="95299"/>
                      <a:pt x="279819" y="95299"/>
                    </a:cubicBezTo>
                    <a:cubicBezTo>
                      <a:pt x="434359" y="95299"/>
                      <a:pt x="559639" y="73966"/>
                      <a:pt x="559639" y="47649"/>
                    </a:cubicBezTo>
                    <a:cubicBezTo>
                      <a:pt x="559639" y="21333"/>
                      <a:pt x="434359" y="0"/>
                      <a:pt x="279819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52466" y="-10116"/>
                <a:ext cx="454706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397590" y="741581"/>
              <a:ext cx="461764" cy="92102"/>
              <a:chOff x="0" y="0"/>
              <a:chExt cx="427954" cy="85358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427954" cy="85358"/>
              </a:xfrm>
              <a:custGeom>
                <a:avLst/>
                <a:gdLst/>
                <a:ahLst/>
                <a:cxnLst/>
                <a:rect l="l" t="t" r="r" b="b"/>
                <a:pathLst>
                  <a:path w="427954" h="85358">
                    <a:moveTo>
                      <a:pt x="213977" y="0"/>
                    </a:moveTo>
                    <a:cubicBezTo>
                      <a:pt x="95801" y="0"/>
                      <a:pt x="0" y="19108"/>
                      <a:pt x="0" y="42679"/>
                    </a:cubicBezTo>
                    <a:cubicBezTo>
                      <a:pt x="0" y="66250"/>
                      <a:pt x="95801" y="85358"/>
                      <a:pt x="213977" y="85358"/>
                    </a:cubicBezTo>
                    <a:cubicBezTo>
                      <a:pt x="332153" y="85358"/>
                      <a:pt x="427954" y="66250"/>
                      <a:pt x="427954" y="42679"/>
                    </a:cubicBezTo>
                    <a:cubicBezTo>
                      <a:pt x="427954" y="19108"/>
                      <a:pt x="332153" y="0"/>
                      <a:pt x="213977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40121" y="-11048"/>
                <a:ext cx="347712" cy="884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397590" y="656714"/>
              <a:ext cx="461764" cy="418474"/>
            </a:xfrm>
            <a:custGeom>
              <a:avLst/>
              <a:gdLst/>
              <a:ahLst/>
              <a:cxnLst/>
              <a:rect l="l" t="t" r="r" b="b"/>
              <a:pathLst>
                <a:path w="461764" h="418474">
                  <a:moveTo>
                    <a:pt x="0" y="0"/>
                  </a:moveTo>
                  <a:lnTo>
                    <a:pt x="461764" y="0"/>
                  </a:lnTo>
                  <a:lnTo>
                    <a:pt x="461764" y="418474"/>
                  </a:lnTo>
                  <a:lnTo>
                    <a:pt x="0" y="418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284242" y="119061"/>
              <a:ext cx="696020" cy="577478"/>
            </a:xfrm>
            <a:custGeom>
              <a:avLst/>
              <a:gdLst/>
              <a:ahLst/>
              <a:cxnLst/>
              <a:rect l="l" t="t" r="r" b="b"/>
              <a:pathLst>
                <a:path w="696020" h="577478">
                  <a:moveTo>
                    <a:pt x="0" y="0"/>
                  </a:moveTo>
                  <a:lnTo>
                    <a:pt x="696019" y="0"/>
                  </a:lnTo>
                  <a:lnTo>
                    <a:pt x="696019" y="577478"/>
                  </a:lnTo>
                  <a:lnTo>
                    <a:pt x="0" y="577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b="-40276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26" name="Group 26"/>
            <p:cNvGrpSpPr/>
            <p:nvPr/>
          </p:nvGrpSpPr>
          <p:grpSpPr>
            <a:xfrm>
              <a:off x="526887" y="973246"/>
              <a:ext cx="203169" cy="53357"/>
              <a:chOff x="0" y="0"/>
              <a:chExt cx="188293" cy="4945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188293" cy="49450"/>
              </a:xfrm>
              <a:custGeom>
                <a:avLst/>
                <a:gdLst/>
                <a:ahLst/>
                <a:cxnLst/>
                <a:rect l="l" t="t" r="r" b="b"/>
                <a:pathLst>
                  <a:path w="188293" h="49450">
                    <a:moveTo>
                      <a:pt x="94146" y="0"/>
                    </a:moveTo>
                    <a:cubicBezTo>
                      <a:pt x="42151" y="0"/>
                      <a:pt x="0" y="11070"/>
                      <a:pt x="0" y="24725"/>
                    </a:cubicBezTo>
                    <a:cubicBezTo>
                      <a:pt x="0" y="38380"/>
                      <a:pt x="42151" y="49450"/>
                      <a:pt x="94146" y="49450"/>
                    </a:cubicBezTo>
                    <a:cubicBezTo>
                      <a:pt x="146142" y="49450"/>
                      <a:pt x="188293" y="38380"/>
                      <a:pt x="188293" y="24725"/>
                    </a:cubicBezTo>
                    <a:cubicBezTo>
                      <a:pt x="188293" y="11070"/>
                      <a:pt x="146142" y="0"/>
                      <a:pt x="94146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17652" y="-14414"/>
                <a:ext cx="152988" cy="592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29" name="TextBox 29"/>
          <p:cNvSpPr txBox="1"/>
          <p:nvPr/>
        </p:nvSpPr>
        <p:spPr>
          <a:xfrm>
            <a:off x="-939682" y="977251"/>
            <a:ext cx="18198982" cy="2857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1025"/>
              </a:lnSpc>
            </a:pPr>
            <a:r>
              <a:rPr lang="en-US" sz="10500" b="1">
                <a:solidFill>
                  <a:srgbClr val="E4F0D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WE TESTED THIS</a:t>
            </a:r>
          </a:p>
          <a:p>
            <a:pPr marL="0" lvl="0" indent="0" algn="r">
              <a:lnSpc>
                <a:spcPts val="11025"/>
              </a:lnSpc>
            </a:pPr>
            <a:r>
              <a:rPr lang="en-US" sz="10500" b="1">
                <a:solidFill>
                  <a:srgbClr val="E4F0D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TOO!</a:t>
            </a:r>
          </a:p>
        </p:txBody>
      </p:sp>
      <p:sp>
        <p:nvSpPr>
          <p:cNvPr id="30" name="Freeform 30"/>
          <p:cNvSpPr/>
          <p:nvPr/>
        </p:nvSpPr>
        <p:spPr>
          <a:xfrm rot="-5400000">
            <a:off x="3007093" y="-485260"/>
            <a:ext cx="1353326" cy="2731844"/>
          </a:xfrm>
          <a:custGeom>
            <a:avLst/>
            <a:gdLst/>
            <a:ahLst/>
            <a:cxnLst/>
            <a:rect l="l" t="t" r="r" b="b"/>
            <a:pathLst>
              <a:path w="1353326" h="2731844">
                <a:moveTo>
                  <a:pt x="0" y="0"/>
                </a:moveTo>
                <a:lnTo>
                  <a:pt x="1353326" y="0"/>
                </a:lnTo>
                <a:lnTo>
                  <a:pt x="1353326" y="2731844"/>
                </a:lnTo>
                <a:lnTo>
                  <a:pt x="0" y="27318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4815" r="-79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>
            <a:off x="1948929" y="3212996"/>
            <a:ext cx="1066738" cy="987995"/>
          </a:xfrm>
          <a:custGeom>
            <a:avLst/>
            <a:gdLst/>
            <a:ahLst/>
            <a:cxnLst/>
            <a:rect l="l" t="t" r="r" b="b"/>
            <a:pathLst>
              <a:path w="1066738" h="987995">
                <a:moveTo>
                  <a:pt x="0" y="0"/>
                </a:moveTo>
                <a:lnTo>
                  <a:pt x="1066738" y="0"/>
                </a:lnTo>
                <a:lnTo>
                  <a:pt x="1066738" y="987995"/>
                </a:lnTo>
                <a:lnTo>
                  <a:pt x="0" y="9879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Freeform 32"/>
          <p:cNvSpPr/>
          <p:nvPr/>
        </p:nvSpPr>
        <p:spPr>
          <a:xfrm>
            <a:off x="1948929" y="6221377"/>
            <a:ext cx="1066738" cy="987995"/>
          </a:xfrm>
          <a:custGeom>
            <a:avLst/>
            <a:gdLst/>
            <a:ahLst/>
            <a:cxnLst/>
            <a:rect l="l" t="t" r="r" b="b"/>
            <a:pathLst>
              <a:path w="1066738" h="987995">
                <a:moveTo>
                  <a:pt x="0" y="0"/>
                </a:moveTo>
                <a:lnTo>
                  <a:pt x="1066738" y="0"/>
                </a:lnTo>
                <a:lnTo>
                  <a:pt x="1066738" y="987996"/>
                </a:lnTo>
                <a:lnTo>
                  <a:pt x="0" y="9879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3" name="Freeform 33"/>
          <p:cNvSpPr/>
          <p:nvPr/>
        </p:nvSpPr>
        <p:spPr>
          <a:xfrm>
            <a:off x="1948929" y="4717187"/>
            <a:ext cx="1066738" cy="987995"/>
          </a:xfrm>
          <a:custGeom>
            <a:avLst/>
            <a:gdLst/>
            <a:ahLst/>
            <a:cxnLst/>
            <a:rect l="l" t="t" r="r" b="b"/>
            <a:pathLst>
              <a:path w="1066738" h="987995">
                <a:moveTo>
                  <a:pt x="0" y="0"/>
                </a:moveTo>
                <a:lnTo>
                  <a:pt x="1066738" y="0"/>
                </a:lnTo>
                <a:lnTo>
                  <a:pt x="1066738" y="987995"/>
                </a:lnTo>
                <a:lnTo>
                  <a:pt x="0" y="9879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4" name="Freeform 34"/>
          <p:cNvSpPr/>
          <p:nvPr/>
        </p:nvSpPr>
        <p:spPr>
          <a:xfrm>
            <a:off x="1948929" y="7725568"/>
            <a:ext cx="1066738" cy="987995"/>
          </a:xfrm>
          <a:custGeom>
            <a:avLst/>
            <a:gdLst/>
            <a:ahLst/>
            <a:cxnLst/>
            <a:rect l="l" t="t" r="r" b="b"/>
            <a:pathLst>
              <a:path w="1066738" h="987995">
                <a:moveTo>
                  <a:pt x="0" y="0"/>
                </a:moveTo>
                <a:lnTo>
                  <a:pt x="1066738" y="0"/>
                </a:lnTo>
                <a:lnTo>
                  <a:pt x="1066738" y="987995"/>
                </a:lnTo>
                <a:lnTo>
                  <a:pt x="0" y="9879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5" name="Freeform 35"/>
          <p:cNvSpPr/>
          <p:nvPr/>
        </p:nvSpPr>
        <p:spPr>
          <a:xfrm>
            <a:off x="12330100" y="6935415"/>
            <a:ext cx="4929200" cy="2322885"/>
          </a:xfrm>
          <a:custGeom>
            <a:avLst/>
            <a:gdLst/>
            <a:ahLst/>
            <a:cxnLst/>
            <a:rect l="l" t="t" r="r" b="b"/>
            <a:pathLst>
              <a:path w="4929200" h="2322885">
                <a:moveTo>
                  <a:pt x="0" y="0"/>
                </a:moveTo>
                <a:lnTo>
                  <a:pt x="4929200" y="0"/>
                </a:lnTo>
                <a:lnTo>
                  <a:pt x="4929200" y="2322885"/>
                </a:lnTo>
                <a:lnTo>
                  <a:pt x="0" y="232288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6" name="AutoShape 36"/>
          <p:cNvSpPr/>
          <p:nvPr/>
        </p:nvSpPr>
        <p:spPr>
          <a:xfrm flipV="1">
            <a:off x="17630787" y="1543038"/>
            <a:ext cx="14941493" cy="9525"/>
          </a:xfrm>
          <a:prstGeom prst="line">
            <a:avLst/>
          </a:prstGeom>
          <a:ln w="38100" cap="flat">
            <a:solidFill>
              <a:srgbClr val="E4F0D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37" name="TextBox 37"/>
          <p:cNvSpPr txBox="1"/>
          <p:nvPr/>
        </p:nvSpPr>
        <p:spPr>
          <a:xfrm>
            <a:off x="3579032" y="3294891"/>
            <a:ext cx="7209810" cy="738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21"/>
              </a:lnSpc>
            </a:pPr>
            <a:r>
              <a:rPr lang="en-US" sz="4301">
                <a:solidFill>
                  <a:srgbClr val="E4F0D8"/>
                </a:solidFill>
                <a:latin typeface="Lato 4"/>
                <a:ea typeface="Lato 4"/>
                <a:cs typeface="Lato 4"/>
                <a:sym typeface="Lato 4"/>
              </a:rPr>
              <a:t>AUTOMATIC LIGHTING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3579032" y="7807463"/>
            <a:ext cx="7209810" cy="738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21"/>
              </a:lnSpc>
            </a:pPr>
            <a:r>
              <a:rPr lang="en-US" sz="4301">
                <a:solidFill>
                  <a:srgbClr val="E4F0D8"/>
                </a:solidFill>
                <a:latin typeface="Lato 4"/>
                <a:ea typeface="Lato 4"/>
                <a:cs typeface="Lato 4"/>
                <a:sym typeface="Lato 4"/>
              </a:rPr>
              <a:t>WI-FI COMMUNICATION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3579032" y="4799082"/>
            <a:ext cx="10845741" cy="738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21"/>
              </a:lnSpc>
            </a:pPr>
            <a:r>
              <a:rPr lang="en-US" sz="4301">
                <a:solidFill>
                  <a:srgbClr val="E4F0D8"/>
                </a:solidFill>
                <a:latin typeface="Lato 4"/>
                <a:ea typeface="Lato 4"/>
                <a:cs typeface="Lato 4"/>
                <a:sym typeface="Lato 4"/>
              </a:rPr>
              <a:t>ADJUSTABLE WORK SURFACE HEIGHT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3579032" y="6303272"/>
            <a:ext cx="10938970" cy="738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21"/>
              </a:lnSpc>
            </a:pPr>
            <a:r>
              <a:rPr lang="en-US" sz="4301">
                <a:solidFill>
                  <a:srgbClr val="E4F0D8"/>
                </a:solidFill>
                <a:latin typeface="Lato 4"/>
                <a:ea typeface="Lato 4"/>
                <a:cs typeface="Lato 4"/>
                <a:sym typeface="Lato 4"/>
              </a:rPr>
              <a:t>MANUALLY OPERATED AWNINGS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5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977777">
            <a:off x="5366966" y="-9587616"/>
            <a:ext cx="11216504" cy="22813824"/>
          </a:xfrm>
          <a:custGeom>
            <a:avLst/>
            <a:gdLst/>
            <a:ahLst/>
            <a:cxnLst/>
            <a:rect l="l" t="t" r="r" b="b"/>
            <a:pathLst>
              <a:path w="11216504" h="22813824">
                <a:moveTo>
                  <a:pt x="0" y="0"/>
                </a:moveTo>
                <a:lnTo>
                  <a:pt x="11216504" y="0"/>
                </a:lnTo>
                <a:lnTo>
                  <a:pt x="11216504" y="22813824"/>
                </a:lnTo>
                <a:lnTo>
                  <a:pt x="0" y="228138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3000"/>
            </a:blip>
            <a:stretch>
              <a:fillRect l="-29026" r="-23256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3863383">
            <a:off x="-279373" y="-17949931"/>
            <a:ext cx="25468033" cy="25468033"/>
          </a:xfrm>
          <a:custGeom>
            <a:avLst/>
            <a:gdLst/>
            <a:ahLst/>
            <a:cxnLst/>
            <a:rect l="l" t="t" r="r" b="b"/>
            <a:pathLst>
              <a:path w="25468033" h="25468033">
                <a:moveTo>
                  <a:pt x="0" y="0"/>
                </a:moveTo>
                <a:lnTo>
                  <a:pt x="25468033" y="0"/>
                </a:lnTo>
                <a:lnTo>
                  <a:pt x="25468033" y="25468033"/>
                </a:lnTo>
                <a:lnTo>
                  <a:pt x="0" y="254680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1028700" y="3721581"/>
            <a:ext cx="5324426" cy="1273549"/>
            <a:chOff x="0" y="0"/>
            <a:chExt cx="1402318" cy="33542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02318" cy="335420"/>
            </a:xfrm>
            <a:custGeom>
              <a:avLst/>
              <a:gdLst/>
              <a:ahLst/>
              <a:cxnLst/>
              <a:rect l="l" t="t" r="r" b="b"/>
              <a:pathLst>
                <a:path w="1402318" h="335420">
                  <a:moveTo>
                    <a:pt x="0" y="0"/>
                  </a:moveTo>
                  <a:lnTo>
                    <a:pt x="1402318" y="0"/>
                  </a:lnTo>
                  <a:lnTo>
                    <a:pt x="1402318" y="335420"/>
                  </a:lnTo>
                  <a:lnTo>
                    <a:pt x="0" y="33542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71450"/>
              <a:ext cx="1402318" cy="1639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784"/>
                </a:lnSpc>
              </a:pPr>
              <a:r>
                <a:rPr lang="en-US" sz="5499">
                  <a:solidFill>
                    <a:srgbClr val="E4F0D8"/>
                  </a:solidFill>
                  <a:latin typeface="Lato 2"/>
                  <a:ea typeface="Lato 2"/>
                  <a:cs typeface="Lato 2"/>
                  <a:sym typeface="Lato 2"/>
                </a:rPr>
                <a:t>CONSUMPTION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082368" y="3721581"/>
            <a:ext cx="4666057" cy="1273549"/>
            <a:chOff x="0" y="0"/>
            <a:chExt cx="1228920" cy="33542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28920" cy="335420"/>
            </a:xfrm>
            <a:custGeom>
              <a:avLst/>
              <a:gdLst/>
              <a:ahLst/>
              <a:cxnLst/>
              <a:rect l="l" t="t" r="r" b="b"/>
              <a:pathLst>
                <a:path w="1228920" h="335420">
                  <a:moveTo>
                    <a:pt x="0" y="0"/>
                  </a:moveTo>
                  <a:lnTo>
                    <a:pt x="1228920" y="0"/>
                  </a:lnTo>
                  <a:lnTo>
                    <a:pt x="1228920" y="335420"/>
                  </a:lnTo>
                  <a:lnTo>
                    <a:pt x="0" y="33542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71450"/>
              <a:ext cx="1228920" cy="1639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4784"/>
                </a:lnSpc>
              </a:pPr>
              <a:r>
                <a:rPr lang="en-US" sz="5499">
                  <a:solidFill>
                    <a:srgbClr val="E4F0D8"/>
                  </a:solidFill>
                  <a:latin typeface="Lato 2"/>
                  <a:ea typeface="Lato 2"/>
                  <a:cs typeface="Lato 2"/>
                  <a:sym typeface="Lato 2"/>
                </a:rPr>
                <a:t>GENERATION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6981776" y="3104228"/>
            <a:ext cx="4474406" cy="3434106"/>
          </a:xfrm>
          <a:custGeom>
            <a:avLst/>
            <a:gdLst/>
            <a:ahLst/>
            <a:cxnLst/>
            <a:rect l="l" t="t" r="r" b="b"/>
            <a:pathLst>
              <a:path w="4474406" h="3434106">
                <a:moveTo>
                  <a:pt x="0" y="0"/>
                </a:moveTo>
                <a:lnTo>
                  <a:pt x="4474405" y="0"/>
                </a:lnTo>
                <a:lnTo>
                  <a:pt x="4474405" y="3434106"/>
                </a:lnTo>
                <a:lnTo>
                  <a:pt x="0" y="34341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2152920" y="5080855"/>
            <a:ext cx="4200205" cy="840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6406"/>
              </a:lnSpc>
            </a:pPr>
            <a:r>
              <a:rPr lang="en-US" sz="6101" b="1">
                <a:solidFill>
                  <a:srgbClr val="E4F0D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2655 WH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082368" y="5080855"/>
            <a:ext cx="4200205" cy="840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06"/>
              </a:lnSpc>
            </a:pPr>
            <a:r>
              <a:rPr lang="en-US" sz="6101" b="1">
                <a:solidFill>
                  <a:srgbClr val="E4F0D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4280 WH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-929731" y="7816978"/>
            <a:ext cx="18198982" cy="1714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119"/>
              </a:lnSpc>
            </a:pPr>
            <a:r>
              <a:rPr lang="en-US" sz="12494" b="1">
                <a:solidFill>
                  <a:srgbClr val="E4F0D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POWER DETAILS</a:t>
            </a:r>
          </a:p>
        </p:txBody>
      </p:sp>
      <p:sp>
        <p:nvSpPr>
          <p:cNvPr id="14" name="AutoShape 14"/>
          <p:cNvSpPr/>
          <p:nvPr/>
        </p:nvSpPr>
        <p:spPr>
          <a:xfrm>
            <a:off x="14368178" y="8583687"/>
            <a:ext cx="4536702" cy="0"/>
          </a:xfrm>
          <a:prstGeom prst="line">
            <a:avLst/>
          </a:prstGeom>
          <a:ln w="38100" cap="flat">
            <a:solidFill>
              <a:srgbClr val="E4F0D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5" name="AutoShape 15"/>
          <p:cNvSpPr/>
          <p:nvPr/>
        </p:nvSpPr>
        <p:spPr>
          <a:xfrm flipV="1">
            <a:off x="-4186622" y="8602737"/>
            <a:ext cx="6233858" cy="9525"/>
          </a:xfrm>
          <a:prstGeom prst="line">
            <a:avLst/>
          </a:prstGeom>
          <a:ln w="38100" cap="flat">
            <a:solidFill>
              <a:srgbClr val="E4F0D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>
            <a:off x="0" y="0"/>
            <a:ext cx="1948929" cy="1403229"/>
          </a:xfrm>
          <a:custGeom>
            <a:avLst/>
            <a:gdLst/>
            <a:ahLst/>
            <a:cxnLst/>
            <a:rect l="l" t="t" r="r" b="b"/>
            <a:pathLst>
              <a:path w="1948929" h="1403229">
                <a:moveTo>
                  <a:pt x="0" y="0"/>
                </a:moveTo>
                <a:lnTo>
                  <a:pt x="1948929" y="0"/>
                </a:lnTo>
                <a:lnTo>
                  <a:pt x="1948929" y="1403229"/>
                </a:lnTo>
                <a:lnTo>
                  <a:pt x="0" y="140322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7" name="Group 17"/>
          <p:cNvGrpSpPr/>
          <p:nvPr/>
        </p:nvGrpSpPr>
        <p:grpSpPr>
          <a:xfrm>
            <a:off x="504454" y="1340472"/>
            <a:ext cx="940020" cy="940020"/>
            <a:chOff x="0" y="0"/>
            <a:chExt cx="1253360" cy="1253360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1253360" cy="1253360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200466" tIns="200466" rIns="200466" bIns="200466" rtlCol="0" anchor="ctr"/>
              <a:lstStyle/>
              <a:p>
                <a:pPr algn="ctr">
                  <a:lnSpc>
                    <a:spcPts val="2042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178445" y="188445"/>
              <a:ext cx="896470" cy="896470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278294" y="814537"/>
              <a:ext cx="701967" cy="102828"/>
              <a:chOff x="0" y="0"/>
              <a:chExt cx="650569" cy="95299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65056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650569" h="95299">
                    <a:moveTo>
                      <a:pt x="325285" y="0"/>
                    </a:moveTo>
                    <a:cubicBezTo>
                      <a:pt x="145635" y="0"/>
                      <a:pt x="0" y="21333"/>
                      <a:pt x="0" y="47649"/>
                    </a:cubicBezTo>
                    <a:cubicBezTo>
                      <a:pt x="0" y="73966"/>
                      <a:pt x="145635" y="95299"/>
                      <a:pt x="325285" y="95299"/>
                    </a:cubicBezTo>
                    <a:cubicBezTo>
                      <a:pt x="504934" y="95299"/>
                      <a:pt x="650569" y="73966"/>
                      <a:pt x="650569" y="47649"/>
                    </a:cubicBezTo>
                    <a:cubicBezTo>
                      <a:pt x="650569" y="21333"/>
                      <a:pt x="504934" y="0"/>
                      <a:pt x="325285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60991" y="-10116"/>
                <a:ext cx="528588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329169" y="878260"/>
              <a:ext cx="603852" cy="102828"/>
              <a:chOff x="0" y="0"/>
              <a:chExt cx="559639" cy="95299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55963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559639" h="95299">
                    <a:moveTo>
                      <a:pt x="279819" y="0"/>
                    </a:moveTo>
                    <a:cubicBezTo>
                      <a:pt x="125279" y="0"/>
                      <a:pt x="0" y="21333"/>
                      <a:pt x="0" y="47649"/>
                    </a:cubicBezTo>
                    <a:cubicBezTo>
                      <a:pt x="0" y="73966"/>
                      <a:pt x="125279" y="95299"/>
                      <a:pt x="279819" y="95299"/>
                    </a:cubicBezTo>
                    <a:cubicBezTo>
                      <a:pt x="434359" y="95299"/>
                      <a:pt x="559639" y="73966"/>
                      <a:pt x="559639" y="47649"/>
                    </a:cubicBezTo>
                    <a:cubicBezTo>
                      <a:pt x="559639" y="21333"/>
                      <a:pt x="434359" y="0"/>
                      <a:pt x="279819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52466" y="-10116"/>
                <a:ext cx="454706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397590" y="741581"/>
              <a:ext cx="461764" cy="92102"/>
              <a:chOff x="0" y="0"/>
              <a:chExt cx="427954" cy="85358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427954" cy="85358"/>
              </a:xfrm>
              <a:custGeom>
                <a:avLst/>
                <a:gdLst/>
                <a:ahLst/>
                <a:cxnLst/>
                <a:rect l="l" t="t" r="r" b="b"/>
                <a:pathLst>
                  <a:path w="427954" h="85358">
                    <a:moveTo>
                      <a:pt x="213977" y="0"/>
                    </a:moveTo>
                    <a:cubicBezTo>
                      <a:pt x="95801" y="0"/>
                      <a:pt x="0" y="19108"/>
                      <a:pt x="0" y="42679"/>
                    </a:cubicBezTo>
                    <a:cubicBezTo>
                      <a:pt x="0" y="66250"/>
                      <a:pt x="95801" y="85358"/>
                      <a:pt x="213977" y="85358"/>
                    </a:cubicBezTo>
                    <a:cubicBezTo>
                      <a:pt x="332153" y="85358"/>
                      <a:pt x="427954" y="66250"/>
                      <a:pt x="427954" y="42679"/>
                    </a:cubicBezTo>
                    <a:cubicBezTo>
                      <a:pt x="427954" y="19108"/>
                      <a:pt x="332153" y="0"/>
                      <a:pt x="213977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40121" y="-11048"/>
                <a:ext cx="347712" cy="884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3" name="Freeform 33"/>
            <p:cNvSpPr/>
            <p:nvPr/>
          </p:nvSpPr>
          <p:spPr>
            <a:xfrm>
              <a:off x="397590" y="656714"/>
              <a:ext cx="461764" cy="418474"/>
            </a:xfrm>
            <a:custGeom>
              <a:avLst/>
              <a:gdLst/>
              <a:ahLst/>
              <a:cxnLst/>
              <a:rect l="l" t="t" r="r" b="b"/>
              <a:pathLst>
                <a:path w="461764" h="418474">
                  <a:moveTo>
                    <a:pt x="0" y="0"/>
                  </a:moveTo>
                  <a:lnTo>
                    <a:pt x="461764" y="0"/>
                  </a:lnTo>
                  <a:lnTo>
                    <a:pt x="461764" y="418474"/>
                  </a:lnTo>
                  <a:lnTo>
                    <a:pt x="0" y="418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284242" y="119061"/>
              <a:ext cx="696020" cy="577478"/>
            </a:xfrm>
            <a:custGeom>
              <a:avLst/>
              <a:gdLst/>
              <a:ahLst/>
              <a:cxnLst/>
              <a:rect l="l" t="t" r="r" b="b"/>
              <a:pathLst>
                <a:path w="696020" h="577478">
                  <a:moveTo>
                    <a:pt x="0" y="0"/>
                  </a:moveTo>
                  <a:lnTo>
                    <a:pt x="696019" y="0"/>
                  </a:lnTo>
                  <a:lnTo>
                    <a:pt x="696019" y="577478"/>
                  </a:lnTo>
                  <a:lnTo>
                    <a:pt x="0" y="577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b="-40276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35" name="Group 35"/>
            <p:cNvGrpSpPr/>
            <p:nvPr/>
          </p:nvGrpSpPr>
          <p:grpSpPr>
            <a:xfrm>
              <a:off x="526887" y="973246"/>
              <a:ext cx="203169" cy="53357"/>
              <a:chOff x="0" y="0"/>
              <a:chExt cx="188293" cy="4945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188293" cy="49450"/>
              </a:xfrm>
              <a:custGeom>
                <a:avLst/>
                <a:gdLst/>
                <a:ahLst/>
                <a:cxnLst/>
                <a:rect l="l" t="t" r="r" b="b"/>
                <a:pathLst>
                  <a:path w="188293" h="49450">
                    <a:moveTo>
                      <a:pt x="94146" y="0"/>
                    </a:moveTo>
                    <a:cubicBezTo>
                      <a:pt x="42151" y="0"/>
                      <a:pt x="0" y="11070"/>
                      <a:pt x="0" y="24725"/>
                    </a:cubicBezTo>
                    <a:cubicBezTo>
                      <a:pt x="0" y="38380"/>
                      <a:pt x="42151" y="49450"/>
                      <a:pt x="94146" y="49450"/>
                    </a:cubicBezTo>
                    <a:cubicBezTo>
                      <a:pt x="146142" y="49450"/>
                      <a:pt x="188293" y="38380"/>
                      <a:pt x="188293" y="24725"/>
                    </a:cubicBezTo>
                    <a:cubicBezTo>
                      <a:pt x="188293" y="11070"/>
                      <a:pt x="146142" y="0"/>
                      <a:pt x="94146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" name="TextBox 37"/>
              <p:cNvSpPr txBox="1"/>
              <p:nvPr/>
            </p:nvSpPr>
            <p:spPr>
              <a:xfrm>
                <a:off x="17652" y="-14414"/>
                <a:ext cx="152988" cy="592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5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25757" y="-7303673"/>
            <a:ext cx="8113147" cy="17927750"/>
            <a:chOff x="0" y="0"/>
            <a:chExt cx="10817530" cy="2390366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rcRect l="51707" t="24626" r="25523"/>
            <a:stretch>
              <a:fillRect/>
            </a:stretch>
          </p:blipFill>
          <p:spPr>
            <a:xfrm>
              <a:off x="0" y="0"/>
              <a:ext cx="10817530" cy="23903667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 flipH="1">
            <a:off x="-2969245" y="-173747"/>
            <a:ext cx="10797824" cy="10797824"/>
          </a:xfrm>
          <a:custGeom>
            <a:avLst/>
            <a:gdLst/>
            <a:ahLst/>
            <a:cxnLst/>
            <a:rect l="l" t="t" r="r" b="b"/>
            <a:pathLst>
              <a:path w="10797824" h="10797824">
                <a:moveTo>
                  <a:pt x="10797823" y="0"/>
                </a:moveTo>
                <a:lnTo>
                  <a:pt x="0" y="0"/>
                </a:lnTo>
                <a:lnTo>
                  <a:pt x="0" y="10797824"/>
                </a:lnTo>
                <a:lnTo>
                  <a:pt x="10797823" y="10797824"/>
                </a:lnTo>
                <a:lnTo>
                  <a:pt x="1079782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8699997" y="1027597"/>
            <a:ext cx="1784879" cy="1767030"/>
          </a:xfrm>
          <a:custGeom>
            <a:avLst/>
            <a:gdLst/>
            <a:ahLst/>
            <a:cxnLst/>
            <a:rect l="l" t="t" r="r" b="b"/>
            <a:pathLst>
              <a:path w="1784879" h="1767030">
                <a:moveTo>
                  <a:pt x="0" y="0"/>
                </a:moveTo>
                <a:lnTo>
                  <a:pt x="1784879" y="0"/>
                </a:lnTo>
                <a:lnTo>
                  <a:pt x="1784879" y="1767031"/>
                </a:lnTo>
                <a:lnTo>
                  <a:pt x="0" y="17670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11085530" y="1072468"/>
            <a:ext cx="5017969" cy="159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E4F0D8"/>
                </a:solidFill>
                <a:latin typeface="Lato 4"/>
                <a:ea typeface="Lato 4"/>
                <a:cs typeface="Lato 4"/>
                <a:sym typeface="Lato 4"/>
              </a:rPr>
              <a:t>SAFETY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E4F0D8"/>
                </a:solidFill>
                <a:latin typeface="Lato 4"/>
                <a:ea typeface="Lato 4"/>
                <a:cs typeface="Lato 4"/>
                <a:sym typeface="Lato 4"/>
              </a:rPr>
              <a:t>ACCESSIBILITY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E4F0D8"/>
                </a:solidFill>
                <a:latin typeface="Lato 4"/>
                <a:ea typeface="Lato 4"/>
                <a:cs typeface="Lato 4"/>
                <a:sym typeface="Lato 4"/>
              </a:rPr>
              <a:t>COMFORT &amp; USABILITY</a:t>
            </a:r>
          </a:p>
        </p:txBody>
      </p:sp>
      <p:sp>
        <p:nvSpPr>
          <p:cNvPr id="7" name="Freeform 7"/>
          <p:cNvSpPr/>
          <p:nvPr/>
        </p:nvSpPr>
        <p:spPr>
          <a:xfrm>
            <a:off x="8699997" y="7491270"/>
            <a:ext cx="1767030" cy="1767030"/>
          </a:xfrm>
          <a:custGeom>
            <a:avLst/>
            <a:gdLst/>
            <a:ahLst/>
            <a:cxnLst/>
            <a:rect l="l" t="t" r="r" b="b"/>
            <a:pathLst>
              <a:path w="1767030" h="1767030">
                <a:moveTo>
                  <a:pt x="0" y="0"/>
                </a:moveTo>
                <a:lnTo>
                  <a:pt x="1767031" y="0"/>
                </a:lnTo>
                <a:lnTo>
                  <a:pt x="1767031" y="1767030"/>
                </a:lnTo>
                <a:lnTo>
                  <a:pt x="0" y="17670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11085530" y="7422047"/>
            <a:ext cx="6173770" cy="159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E4F0D8"/>
                </a:solidFill>
                <a:latin typeface="Lato 4"/>
                <a:ea typeface="Lato 4"/>
                <a:cs typeface="Lato 4"/>
                <a:sym typeface="Lato 4"/>
              </a:rPr>
              <a:t>FREE WI-FI AND CHARGING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E4F0D8"/>
                </a:solidFill>
                <a:latin typeface="Lato 4"/>
                <a:ea typeface="Lato 4"/>
                <a:cs typeface="Lato 4"/>
                <a:sym typeface="Lato 4"/>
              </a:rPr>
              <a:t>TRANSPARENT COMMUNICATION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E4F0D8"/>
                </a:solidFill>
                <a:latin typeface="Lato 4"/>
                <a:ea typeface="Lato 4"/>
                <a:cs typeface="Lato 4"/>
                <a:sym typeface="Lato 4"/>
              </a:rPr>
              <a:t>INCLUSIVE OUTREACH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085530" y="4155600"/>
            <a:ext cx="5089293" cy="159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E4F0D8"/>
                </a:solidFill>
                <a:latin typeface="Lato 4"/>
                <a:ea typeface="Lato 4"/>
                <a:cs typeface="Lato 4"/>
                <a:sym typeface="Lato 4"/>
              </a:rPr>
              <a:t>SUSTAINABLE MATERIALS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E4F0D8"/>
                </a:solidFill>
                <a:latin typeface="Lato 4"/>
                <a:ea typeface="Lato 4"/>
                <a:cs typeface="Lato 4"/>
                <a:sym typeface="Lato 4"/>
              </a:rPr>
              <a:t>SOLAR ENERGY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E4F0D8"/>
                </a:solidFill>
                <a:latin typeface="Lato 4"/>
                <a:ea typeface="Lato 4"/>
                <a:cs typeface="Lato 4"/>
                <a:sym typeface="Lato 4"/>
              </a:rPr>
              <a:t>END-OF-LIFE RECYCLING</a:t>
            </a:r>
          </a:p>
        </p:txBody>
      </p:sp>
      <p:sp>
        <p:nvSpPr>
          <p:cNvPr id="10" name="Freeform 10"/>
          <p:cNvSpPr/>
          <p:nvPr/>
        </p:nvSpPr>
        <p:spPr>
          <a:xfrm>
            <a:off x="8620048" y="4222275"/>
            <a:ext cx="1944777" cy="1840245"/>
          </a:xfrm>
          <a:custGeom>
            <a:avLst/>
            <a:gdLst/>
            <a:ahLst/>
            <a:cxnLst/>
            <a:rect l="l" t="t" r="r" b="b"/>
            <a:pathLst>
              <a:path w="1944777" h="1840245">
                <a:moveTo>
                  <a:pt x="0" y="0"/>
                </a:moveTo>
                <a:lnTo>
                  <a:pt x="1944777" y="0"/>
                </a:lnTo>
                <a:lnTo>
                  <a:pt x="1944777" y="1840245"/>
                </a:lnTo>
                <a:lnTo>
                  <a:pt x="0" y="18402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1" name="Group 11"/>
          <p:cNvGrpSpPr/>
          <p:nvPr/>
        </p:nvGrpSpPr>
        <p:grpSpPr>
          <a:xfrm>
            <a:off x="0" y="0"/>
            <a:ext cx="1948929" cy="2280492"/>
            <a:chOff x="0" y="0"/>
            <a:chExt cx="2598572" cy="304065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598572" cy="1870972"/>
            </a:xfrm>
            <a:custGeom>
              <a:avLst/>
              <a:gdLst/>
              <a:ahLst/>
              <a:cxnLst/>
              <a:rect l="l" t="t" r="r" b="b"/>
              <a:pathLst>
                <a:path w="2598572" h="1870972">
                  <a:moveTo>
                    <a:pt x="0" y="0"/>
                  </a:moveTo>
                  <a:lnTo>
                    <a:pt x="2598572" y="0"/>
                  </a:lnTo>
                  <a:lnTo>
                    <a:pt x="2598572" y="1870972"/>
                  </a:lnTo>
                  <a:lnTo>
                    <a:pt x="0" y="1870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13" name="Group 13"/>
            <p:cNvGrpSpPr/>
            <p:nvPr/>
          </p:nvGrpSpPr>
          <p:grpSpPr>
            <a:xfrm>
              <a:off x="672606" y="1787296"/>
              <a:ext cx="1253360" cy="1253360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200466" tIns="200466" rIns="200466" bIns="200466" rtlCol="0" anchor="ctr"/>
              <a:lstStyle/>
              <a:p>
                <a:pPr algn="ctr">
                  <a:lnSpc>
                    <a:spcPts val="2042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851051" y="1975742"/>
              <a:ext cx="896470" cy="896470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950900" y="2601833"/>
              <a:ext cx="701967" cy="102828"/>
              <a:chOff x="0" y="0"/>
              <a:chExt cx="650569" cy="95299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5056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650569" h="95299">
                    <a:moveTo>
                      <a:pt x="325285" y="0"/>
                    </a:moveTo>
                    <a:cubicBezTo>
                      <a:pt x="145635" y="0"/>
                      <a:pt x="0" y="21333"/>
                      <a:pt x="0" y="47649"/>
                    </a:cubicBezTo>
                    <a:cubicBezTo>
                      <a:pt x="0" y="73966"/>
                      <a:pt x="145635" y="95299"/>
                      <a:pt x="325285" y="95299"/>
                    </a:cubicBezTo>
                    <a:cubicBezTo>
                      <a:pt x="504934" y="95299"/>
                      <a:pt x="650569" y="73966"/>
                      <a:pt x="650569" y="47649"/>
                    </a:cubicBezTo>
                    <a:cubicBezTo>
                      <a:pt x="650569" y="21333"/>
                      <a:pt x="504934" y="0"/>
                      <a:pt x="325285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60991" y="-10116"/>
                <a:ext cx="528588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1001775" y="2665557"/>
              <a:ext cx="603852" cy="102828"/>
              <a:chOff x="0" y="0"/>
              <a:chExt cx="559639" cy="95299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55963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559639" h="95299">
                    <a:moveTo>
                      <a:pt x="279819" y="0"/>
                    </a:moveTo>
                    <a:cubicBezTo>
                      <a:pt x="125279" y="0"/>
                      <a:pt x="0" y="21333"/>
                      <a:pt x="0" y="47649"/>
                    </a:cubicBezTo>
                    <a:cubicBezTo>
                      <a:pt x="0" y="73966"/>
                      <a:pt x="125279" y="95299"/>
                      <a:pt x="279819" y="95299"/>
                    </a:cubicBezTo>
                    <a:cubicBezTo>
                      <a:pt x="434359" y="95299"/>
                      <a:pt x="559639" y="73966"/>
                      <a:pt x="559639" y="47649"/>
                    </a:cubicBezTo>
                    <a:cubicBezTo>
                      <a:pt x="559639" y="21333"/>
                      <a:pt x="434359" y="0"/>
                      <a:pt x="279819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52466" y="-10116"/>
                <a:ext cx="454706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1070196" y="2528877"/>
              <a:ext cx="461764" cy="92102"/>
              <a:chOff x="0" y="0"/>
              <a:chExt cx="427954" cy="85358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427954" cy="85358"/>
              </a:xfrm>
              <a:custGeom>
                <a:avLst/>
                <a:gdLst/>
                <a:ahLst/>
                <a:cxnLst/>
                <a:rect l="l" t="t" r="r" b="b"/>
                <a:pathLst>
                  <a:path w="427954" h="85358">
                    <a:moveTo>
                      <a:pt x="213977" y="0"/>
                    </a:moveTo>
                    <a:cubicBezTo>
                      <a:pt x="95801" y="0"/>
                      <a:pt x="0" y="19108"/>
                      <a:pt x="0" y="42679"/>
                    </a:cubicBezTo>
                    <a:cubicBezTo>
                      <a:pt x="0" y="66250"/>
                      <a:pt x="95801" y="85358"/>
                      <a:pt x="213977" y="85358"/>
                    </a:cubicBezTo>
                    <a:cubicBezTo>
                      <a:pt x="332153" y="85358"/>
                      <a:pt x="427954" y="66250"/>
                      <a:pt x="427954" y="42679"/>
                    </a:cubicBezTo>
                    <a:cubicBezTo>
                      <a:pt x="427954" y="19108"/>
                      <a:pt x="332153" y="0"/>
                      <a:pt x="213977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40121" y="-11048"/>
                <a:ext cx="347712" cy="884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8" name="Freeform 28"/>
            <p:cNvSpPr/>
            <p:nvPr/>
          </p:nvSpPr>
          <p:spPr>
            <a:xfrm>
              <a:off x="1070196" y="2444010"/>
              <a:ext cx="461764" cy="418474"/>
            </a:xfrm>
            <a:custGeom>
              <a:avLst/>
              <a:gdLst/>
              <a:ahLst/>
              <a:cxnLst/>
              <a:rect l="l" t="t" r="r" b="b"/>
              <a:pathLst>
                <a:path w="461764" h="418474">
                  <a:moveTo>
                    <a:pt x="0" y="0"/>
                  </a:moveTo>
                  <a:lnTo>
                    <a:pt x="461764" y="0"/>
                  </a:lnTo>
                  <a:lnTo>
                    <a:pt x="461764" y="418474"/>
                  </a:lnTo>
                  <a:lnTo>
                    <a:pt x="0" y="418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956847" y="1906358"/>
              <a:ext cx="696020" cy="577478"/>
            </a:xfrm>
            <a:custGeom>
              <a:avLst/>
              <a:gdLst/>
              <a:ahLst/>
              <a:cxnLst/>
              <a:rect l="l" t="t" r="r" b="b"/>
              <a:pathLst>
                <a:path w="696020" h="577478">
                  <a:moveTo>
                    <a:pt x="0" y="0"/>
                  </a:moveTo>
                  <a:lnTo>
                    <a:pt x="696020" y="0"/>
                  </a:lnTo>
                  <a:lnTo>
                    <a:pt x="696020" y="577477"/>
                  </a:lnTo>
                  <a:lnTo>
                    <a:pt x="0" y="577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b="-40276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30" name="Group 30"/>
            <p:cNvGrpSpPr/>
            <p:nvPr/>
          </p:nvGrpSpPr>
          <p:grpSpPr>
            <a:xfrm>
              <a:off x="1199493" y="2760542"/>
              <a:ext cx="203169" cy="53357"/>
              <a:chOff x="0" y="0"/>
              <a:chExt cx="188293" cy="4945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188293" cy="49450"/>
              </a:xfrm>
              <a:custGeom>
                <a:avLst/>
                <a:gdLst/>
                <a:ahLst/>
                <a:cxnLst/>
                <a:rect l="l" t="t" r="r" b="b"/>
                <a:pathLst>
                  <a:path w="188293" h="49450">
                    <a:moveTo>
                      <a:pt x="94146" y="0"/>
                    </a:moveTo>
                    <a:cubicBezTo>
                      <a:pt x="42151" y="0"/>
                      <a:pt x="0" y="11070"/>
                      <a:pt x="0" y="24725"/>
                    </a:cubicBezTo>
                    <a:cubicBezTo>
                      <a:pt x="0" y="38380"/>
                      <a:pt x="42151" y="49450"/>
                      <a:pt x="94146" y="49450"/>
                    </a:cubicBezTo>
                    <a:cubicBezTo>
                      <a:pt x="146142" y="49450"/>
                      <a:pt x="188293" y="38380"/>
                      <a:pt x="188293" y="24725"/>
                    </a:cubicBezTo>
                    <a:cubicBezTo>
                      <a:pt x="188293" y="11070"/>
                      <a:pt x="146142" y="0"/>
                      <a:pt x="94146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17652" y="-14414"/>
                <a:ext cx="152988" cy="592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33" name="AutoShape 33"/>
          <p:cNvSpPr/>
          <p:nvPr/>
        </p:nvSpPr>
        <p:spPr>
          <a:xfrm flipH="1" flipV="1">
            <a:off x="2846898" y="6467475"/>
            <a:ext cx="19050" cy="14148479"/>
          </a:xfrm>
          <a:prstGeom prst="line">
            <a:avLst/>
          </a:prstGeom>
          <a:ln w="38100" cap="flat">
            <a:solidFill>
              <a:srgbClr val="E4F0D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34" name="Freeform 34"/>
          <p:cNvSpPr/>
          <p:nvPr/>
        </p:nvSpPr>
        <p:spPr>
          <a:xfrm rot="-10188255" flipV="1">
            <a:off x="2819556" y="7731853"/>
            <a:ext cx="3165239" cy="4687620"/>
          </a:xfrm>
          <a:custGeom>
            <a:avLst/>
            <a:gdLst/>
            <a:ahLst/>
            <a:cxnLst/>
            <a:rect l="l" t="t" r="r" b="b"/>
            <a:pathLst>
              <a:path w="3165239" h="4687620">
                <a:moveTo>
                  <a:pt x="0" y="4687619"/>
                </a:moveTo>
                <a:lnTo>
                  <a:pt x="3165239" y="4687619"/>
                </a:lnTo>
                <a:lnTo>
                  <a:pt x="3165239" y="0"/>
                </a:lnTo>
                <a:lnTo>
                  <a:pt x="0" y="0"/>
                </a:lnTo>
                <a:lnTo>
                  <a:pt x="0" y="4687619"/>
                </a:lnTo>
                <a:close/>
              </a:path>
            </a:pathLst>
          </a:custGeom>
          <a:blipFill>
            <a:blip r:embed="rId16"/>
            <a:stretch>
              <a:fillRect r="-2467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5" name="TextBox 35"/>
          <p:cNvSpPr txBox="1"/>
          <p:nvPr/>
        </p:nvSpPr>
        <p:spPr>
          <a:xfrm>
            <a:off x="1854983" y="2457450"/>
            <a:ext cx="5716554" cy="4010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499"/>
              </a:lnSpc>
              <a:spcBef>
                <a:spcPct val="0"/>
              </a:spcBef>
            </a:pPr>
            <a:r>
              <a:rPr lang="en-US" sz="9999" b="1" u="none" strike="noStrike">
                <a:solidFill>
                  <a:srgbClr val="E4F0D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WE CARE</a:t>
            </a:r>
          </a:p>
          <a:p>
            <a:pPr marL="0" lvl="0" indent="0" algn="just">
              <a:lnSpc>
                <a:spcPts val="10499"/>
              </a:lnSpc>
              <a:spcBef>
                <a:spcPct val="0"/>
              </a:spcBef>
            </a:pPr>
            <a:r>
              <a:rPr lang="en-US" sz="9999" b="1" u="none" strike="noStrike">
                <a:solidFill>
                  <a:srgbClr val="E4F0D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ABOUT</a:t>
            </a:r>
          </a:p>
          <a:p>
            <a:pPr marL="0" lvl="0" indent="0" algn="just">
              <a:lnSpc>
                <a:spcPts val="10499"/>
              </a:lnSpc>
              <a:spcBef>
                <a:spcPct val="0"/>
              </a:spcBef>
            </a:pPr>
            <a:r>
              <a:rPr lang="en-US" sz="9999" b="1" u="none" strike="noStrike">
                <a:solidFill>
                  <a:srgbClr val="E4F0D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ETHICS</a:t>
            </a:r>
          </a:p>
        </p:txBody>
      </p:sp>
      <p:sp>
        <p:nvSpPr>
          <p:cNvPr id="36" name="AutoShape 36"/>
          <p:cNvSpPr/>
          <p:nvPr/>
        </p:nvSpPr>
        <p:spPr>
          <a:xfrm flipV="1">
            <a:off x="2846898" y="-1405161"/>
            <a:ext cx="0" cy="3685654"/>
          </a:xfrm>
          <a:prstGeom prst="line">
            <a:avLst/>
          </a:prstGeom>
          <a:ln w="38100" cap="flat">
            <a:solidFill>
              <a:srgbClr val="E4F0D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5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182324" y="-310123"/>
            <a:ext cx="9360895" cy="13487276"/>
          </a:xfrm>
          <a:custGeom>
            <a:avLst/>
            <a:gdLst/>
            <a:ahLst/>
            <a:cxnLst/>
            <a:rect l="l" t="t" r="r" b="b"/>
            <a:pathLst>
              <a:path w="9360895" h="13487276">
                <a:moveTo>
                  <a:pt x="0" y="0"/>
                </a:moveTo>
                <a:lnTo>
                  <a:pt x="9360896" y="0"/>
                </a:lnTo>
                <a:lnTo>
                  <a:pt x="9360896" y="13487276"/>
                </a:lnTo>
                <a:lnTo>
                  <a:pt x="0" y="134872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9000"/>
            </a:blip>
            <a:stretch>
              <a:fillRect l="-106218" r="-4992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10800000" flipH="1">
            <a:off x="11124626" y="-310123"/>
            <a:ext cx="10797824" cy="10797824"/>
          </a:xfrm>
          <a:custGeom>
            <a:avLst/>
            <a:gdLst/>
            <a:ahLst/>
            <a:cxnLst/>
            <a:rect l="l" t="t" r="r" b="b"/>
            <a:pathLst>
              <a:path w="10797824" h="10797824">
                <a:moveTo>
                  <a:pt x="10797824" y="0"/>
                </a:moveTo>
                <a:lnTo>
                  <a:pt x="0" y="0"/>
                </a:lnTo>
                <a:lnTo>
                  <a:pt x="0" y="10797823"/>
                </a:lnTo>
                <a:lnTo>
                  <a:pt x="10797824" y="10797823"/>
                </a:lnTo>
                <a:lnTo>
                  <a:pt x="1079782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-674702" y="5842775"/>
            <a:ext cx="2623631" cy="4644925"/>
          </a:xfrm>
          <a:custGeom>
            <a:avLst/>
            <a:gdLst/>
            <a:ahLst/>
            <a:cxnLst/>
            <a:rect l="l" t="t" r="r" b="b"/>
            <a:pathLst>
              <a:path w="2623631" h="4644925">
                <a:moveTo>
                  <a:pt x="0" y="0"/>
                </a:moveTo>
                <a:lnTo>
                  <a:pt x="2623631" y="0"/>
                </a:lnTo>
                <a:lnTo>
                  <a:pt x="2623631" y="4644925"/>
                </a:lnTo>
                <a:lnTo>
                  <a:pt x="0" y="46449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98" r="-69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AutoShape 5"/>
          <p:cNvSpPr/>
          <p:nvPr/>
        </p:nvSpPr>
        <p:spPr>
          <a:xfrm flipV="1">
            <a:off x="14939654" y="-9304481"/>
            <a:ext cx="0" cy="13508475"/>
          </a:xfrm>
          <a:prstGeom prst="line">
            <a:avLst/>
          </a:prstGeom>
          <a:ln w="38100" cap="flat">
            <a:solidFill>
              <a:srgbClr val="E4F0D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0" y="0"/>
            <a:ext cx="1948929" cy="1403229"/>
          </a:xfrm>
          <a:custGeom>
            <a:avLst/>
            <a:gdLst/>
            <a:ahLst/>
            <a:cxnLst/>
            <a:rect l="l" t="t" r="r" b="b"/>
            <a:pathLst>
              <a:path w="1948929" h="1403229">
                <a:moveTo>
                  <a:pt x="0" y="0"/>
                </a:moveTo>
                <a:lnTo>
                  <a:pt x="1948929" y="0"/>
                </a:lnTo>
                <a:lnTo>
                  <a:pt x="1948929" y="1403229"/>
                </a:lnTo>
                <a:lnTo>
                  <a:pt x="0" y="140322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7" name="Group 7"/>
          <p:cNvGrpSpPr/>
          <p:nvPr/>
        </p:nvGrpSpPr>
        <p:grpSpPr>
          <a:xfrm>
            <a:off x="504454" y="1340472"/>
            <a:ext cx="940020" cy="940020"/>
            <a:chOff x="0" y="0"/>
            <a:chExt cx="1253360" cy="125336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253360" cy="125336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200466" tIns="200466" rIns="200466" bIns="200466" rtlCol="0" anchor="ctr"/>
              <a:lstStyle/>
              <a:p>
                <a:pPr algn="ctr">
                  <a:lnSpc>
                    <a:spcPts val="2042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178445" y="188445"/>
              <a:ext cx="896470" cy="896470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278294" y="814537"/>
              <a:ext cx="701967" cy="102828"/>
              <a:chOff x="0" y="0"/>
              <a:chExt cx="650569" cy="95299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65056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650569" h="95299">
                    <a:moveTo>
                      <a:pt x="325285" y="0"/>
                    </a:moveTo>
                    <a:cubicBezTo>
                      <a:pt x="145635" y="0"/>
                      <a:pt x="0" y="21333"/>
                      <a:pt x="0" y="47649"/>
                    </a:cubicBezTo>
                    <a:cubicBezTo>
                      <a:pt x="0" y="73966"/>
                      <a:pt x="145635" y="95299"/>
                      <a:pt x="325285" y="95299"/>
                    </a:cubicBezTo>
                    <a:cubicBezTo>
                      <a:pt x="504934" y="95299"/>
                      <a:pt x="650569" y="73966"/>
                      <a:pt x="650569" y="47649"/>
                    </a:cubicBezTo>
                    <a:cubicBezTo>
                      <a:pt x="650569" y="21333"/>
                      <a:pt x="504934" y="0"/>
                      <a:pt x="325285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60991" y="-10116"/>
                <a:ext cx="528588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329169" y="878260"/>
              <a:ext cx="603852" cy="102828"/>
              <a:chOff x="0" y="0"/>
              <a:chExt cx="559639" cy="95299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55963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559639" h="95299">
                    <a:moveTo>
                      <a:pt x="279819" y="0"/>
                    </a:moveTo>
                    <a:cubicBezTo>
                      <a:pt x="125279" y="0"/>
                      <a:pt x="0" y="21333"/>
                      <a:pt x="0" y="47649"/>
                    </a:cubicBezTo>
                    <a:cubicBezTo>
                      <a:pt x="0" y="73966"/>
                      <a:pt x="125279" y="95299"/>
                      <a:pt x="279819" y="95299"/>
                    </a:cubicBezTo>
                    <a:cubicBezTo>
                      <a:pt x="434359" y="95299"/>
                      <a:pt x="559639" y="73966"/>
                      <a:pt x="559639" y="47649"/>
                    </a:cubicBezTo>
                    <a:cubicBezTo>
                      <a:pt x="559639" y="21333"/>
                      <a:pt x="434359" y="0"/>
                      <a:pt x="279819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52466" y="-10116"/>
                <a:ext cx="454706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397590" y="741581"/>
              <a:ext cx="461764" cy="92102"/>
              <a:chOff x="0" y="0"/>
              <a:chExt cx="427954" cy="85358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427954" cy="85358"/>
              </a:xfrm>
              <a:custGeom>
                <a:avLst/>
                <a:gdLst/>
                <a:ahLst/>
                <a:cxnLst/>
                <a:rect l="l" t="t" r="r" b="b"/>
                <a:pathLst>
                  <a:path w="427954" h="85358">
                    <a:moveTo>
                      <a:pt x="213977" y="0"/>
                    </a:moveTo>
                    <a:cubicBezTo>
                      <a:pt x="95801" y="0"/>
                      <a:pt x="0" y="19108"/>
                      <a:pt x="0" y="42679"/>
                    </a:cubicBezTo>
                    <a:cubicBezTo>
                      <a:pt x="0" y="66250"/>
                      <a:pt x="95801" y="85358"/>
                      <a:pt x="213977" y="85358"/>
                    </a:cubicBezTo>
                    <a:cubicBezTo>
                      <a:pt x="332153" y="85358"/>
                      <a:pt x="427954" y="66250"/>
                      <a:pt x="427954" y="42679"/>
                    </a:cubicBezTo>
                    <a:cubicBezTo>
                      <a:pt x="427954" y="19108"/>
                      <a:pt x="332153" y="0"/>
                      <a:pt x="213977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40121" y="-11048"/>
                <a:ext cx="347712" cy="884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397590" y="656714"/>
              <a:ext cx="461764" cy="418474"/>
            </a:xfrm>
            <a:custGeom>
              <a:avLst/>
              <a:gdLst/>
              <a:ahLst/>
              <a:cxnLst/>
              <a:rect l="l" t="t" r="r" b="b"/>
              <a:pathLst>
                <a:path w="461764" h="418474">
                  <a:moveTo>
                    <a:pt x="0" y="0"/>
                  </a:moveTo>
                  <a:lnTo>
                    <a:pt x="461764" y="0"/>
                  </a:lnTo>
                  <a:lnTo>
                    <a:pt x="461764" y="418474"/>
                  </a:lnTo>
                  <a:lnTo>
                    <a:pt x="0" y="418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284242" y="119061"/>
              <a:ext cx="696020" cy="577478"/>
            </a:xfrm>
            <a:custGeom>
              <a:avLst/>
              <a:gdLst/>
              <a:ahLst/>
              <a:cxnLst/>
              <a:rect l="l" t="t" r="r" b="b"/>
              <a:pathLst>
                <a:path w="696020" h="577478">
                  <a:moveTo>
                    <a:pt x="0" y="0"/>
                  </a:moveTo>
                  <a:lnTo>
                    <a:pt x="696019" y="0"/>
                  </a:lnTo>
                  <a:lnTo>
                    <a:pt x="696019" y="577478"/>
                  </a:lnTo>
                  <a:lnTo>
                    <a:pt x="0" y="577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b="-40276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25" name="Group 25"/>
            <p:cNvGrpSpPr/>
            <p:nvPr/>
          </p:nvGrpSpPr>
          <p:grpSpPr>
            <a:xfrm>
              <a:off x="526887" y="973246"/>
              <a:ext cx="203169" cy="53357"/>
              <a:chOff x="0" y="0"/>
              <a:chExt cx="188293" cy="4945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88293" cy="49450"/>
              </a:xfrm>
              <a:custGeom>
                <a:avLst/>
                <a:gdLst/>
                <a:ahLst/>
                <a:cxnLst/>
                <a:rect l="l" t="t" r="r" b="b"/>
                <a:pathLst>
                  <a:path w="188293" h="49450">
                    <a:moveTo>
                      <a:pt x="94146" y="0"/>
                    </a:moveTo>
                    <a:cubicBezTo>
                      <a:pt x="42151" y="0"/>
                      <a:pt x="0" y="11070"/>
                      <a:pt x="0" y="24725"/>
                    </a:cubicBezTo>
                    <a:cubicBezTo>
                      <a:pt x="0" y="38380"/>
                      <a:pt x="42151" y="49450"/>
                      <a:pt x="94146" y="49450"/>
                    </a:cubicBezTo>
                    <a:cubicBezTo>
                      <a:pt x="146142" y="49450"/>
                      <a:pt x="188293" y="38380"/>
                      <a:pt x="188293" y="24725"/>
                    </a:cubicBezTo>
                    <a:cubicBezTo>
                      <a:pt x="188293" y="11070"/>
                      <a:pt x="146142" y="0"/>
                      <a:pt x="94146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17652" y="-14414"/>
                <a:ext cx="152988" cy="592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28" name="TextBox 28"/>
          <p:cNvSpPr txBox="1"/>
          <p:nvPr/>
        </p:nvSpPr>
        <p:spPr>
          <a:xfrm>
            <a:off x="3710378" y="4391025"/>
            <a:ext cx="11967536" cy="486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600"/>
              </a:lnSpc>
            </a:pPr>
            <a:r>
              <a:rPr lang="en-US" sz="12000" b="1">
                <a:solidFill>
                  <a:srgbClr val="E4F0D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AND</a:t>
            </a:r>
          </a:p>
          <a:p>
            <a:pPr algn="r">
              <a:lnSpc>
                <a:spcPts val="12600"/>
              </a:lnSpc>
            </a:pPr>
            <a:r>
              <a:rPr lang="en-US" sz="12000" b="1">
                <a:solidFill>
                  <a:srgbClr val="E4F0D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ABOUT SUSTAIBABILITY</a:t>
            </a:r>
          </a:p>
        </p:txBody>
      </p:sp>
      <p:sp>
        <p:nvSpPr>
          <p:cNvPr id="29" name="Freeform 29"/>
          <p:cNvSpPr/>
          <p:nvPr/>
        </p:nvSpPr>
        <p:spPr>
          <a:xfrm>
            <a:off x="9991725" y="701916"/>
            <a:ext cx="2832974" cy="2832974"/>
          </a:xfrm>
          <a:custGeom>
            <a:avLst/>
            <a:gdLst/>
            <a:ahLst/>
            <a:cxnLst/>
            <a:rect l="l" t="t" r="r" b="b"/>
            <a:pathLst>
              <a:path w="2832974" h="2832974">
                <a:moveTo>
                  <a:pt x="0" y="0"/>
                </a:moveTo>
                <a:lnTo>
                  <a:pt x="2832974" y="0"/>
                </a:lnTo>
                <a:lnTo>
                  <a:pt x="2832974" y="2832974"/>
                </a:lnTo>
                <a:lnTo>
                  <a:pt x="0" y="283297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>
            <a:off x="2629145" y="4383495"/>
            <a:ext cx="2832974" cy="2832974"/>
          </a:xfrm>
          <a:custGeom>
            <a:avLst/>
            <a:gdLst/>
            <a:ahLst/>
            <a:cxnLst/>
            <a:rect l="l" t="t" r="r" b="b"/>
            <a:pathLst>
              <a:path w="2832974" h="2832974">
                <a:moveTo>
                  <a:pt x="0" y="0"/>
                </a:moveTo>
                <a:lnTo>
                  <a:pt x="2832974" y="0"/>
                </a:lnTo>
                <a:lnTo>
                  <a:pt x="2832974" y="2832974"/>
                </a:lnTo>
                <a:lnTo>
                  <a:pt x="0" y="283297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>
            <a:off x="6311026" y="701614"/>
            <a:ext cx="2832974" cy="2832974"/>
          </a:xfrm>
          <a:custGeom>
            <a:avLst/>
            <a:gdLst/>
            <a:ahLst/>
            <a:cxnLst/>
            <a:rect l="l" t="t" r="r" b="b"/>
            <a:pathLst>
              <a:path w="2832974" h="2832974">
                <a:moveTo>
                  <a:pt x="0" y="0"/>
                </a:moveTo>
                <a:lnTo>
                  <a:pt x="2832974" y="0"/>
                </a:lnTo>
                <a:lnTo>
                  <a:pt x="2832974" y="2832974"/>
                </a:lnTo>
                <a:lnTo>
                  <a:pt x="0" y="283297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Freeform 32"/>
          <p:cNvSpPr/>
          <p:nvPr/>
        </p:nvSpPr>
        <p:spPr>
          <a:xfrm>
            <a:off x="2629145" y="701916"/>
            <a:ext cx="2832974" cy="2832974"/>
          </a:xfrm>
          <a:custGeom>
            <a:avLst/>
            <a:gdLst/>
            <a:ahLst/>
            <a:cxnLst/>
            <a:rect l="l" t="t" r="r" b="b"/>
            <a:pathLst>
              <a:path w="2832974" h="2832974">
                <a:moveTo>
                  <a:pt x="0" y="0"/>
                </a:moveTo>
                <a:lnTo>
                  <a:pt x="2832974" y="0"/>
                </a:lnTo>
                <a:lnTo>
                  <a:pt x="2832974" y="2832974"/>
                </a:lnTo>
                <a:lnTo>
                  <a:pt x="0" y="283297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3" name="Freeform 33"/>
          <p:cNvSpPr/>
          <p:nvPr/>
        </p:nvSpPr>
        <p:spPr>
          <a:xfrm>
            <a:off x="6311026" y="4383495"/>
            <a:ext cx="2832974" cy="2841664"/>
          </a:xfrm>
          <a:custGeom>
            <a:avLst/>
            <a:gdLst/>
            <a:ahLst/>
            <a:cxnLst/>
            <a:rect l="l" t="t" r="r" b="b"/>
            <a:pathLst>
              <a:path w="2832974" h="2841664">
                <a:moveTo>
                  <a:pt x="0" y="0"/>
                </a:moveTo>
                <a:lnTo>
                  <a:pt x="2832974" y="0"/>
                </a:lnTo>
                <a:lnTo>
                  <a:pt x="2832974" y="2841664"/>
                </a:lnTo>
                <a:lnTo>
                  <a:pt x="0" y="284166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4" name="AutoShape 34"/>
          <p:cNvSpPr/>
          <p:nvPr/>
        </p:nvSpPr>
        <p:spPr>
          <a:xfrm flipV="1">
            <a:off x="14920604" y="9258300"/>
            <a:ext cx="0" cy="13508475"/>
          </a:xfrm>
          <a:prstGeom prst="line">
            <a:avLst/>
          </a:prstGeom>
          <a:ln w="38100" cap="flat">
            <a:solidFill>
              <a:srgbClr val="E4F0D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5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609454">
            <a:off x="-14106372" y="3046834"/>
            <a:ext cx="22553608" cy="22411856"/>
          </a:xfrm>
          <a:custGeom>
            <a:avLst/>
            <a:gdLst/>
            <a:ahLst/>
            <a:cxnLst/>
            <a:rect l="l" t="t" r="r" b="b"/>
            <a:pathLst>
              <a:path w="22553608" h="22411856">
                <a:moveTo>
                  <a:pt x="0" y="0"/>
                </a:moveTo>
                <a:lnTo>
                  <a:pt x="22553608" y="0"/>
                </a:lnTo>
                <a:lnTo>
                  <a:pt x="22553608" y="22411856"/>
                </a:lnTo>
                <a:lnTo>
                  <a:pt x="0" y="224118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8825" r="-1023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7590545">
            <a:off x="-8692855" y="4806184"/>
            <a:ext cx="18095613" cy="18095613"/>
          </a:xfrm>
          <a:custGeom>
            <a:avLst/>
            <a:gdLst/>
            <a:ahLst/>
            <a:cxnLst/>
            <a:rect l="l" t="t" r="r" b="b"/>
            <a:pathLst>
              <a:path w="18095613" h="18095613">
                <a:moveTo>
                  <a:pt x="0" y="0"/>
                </a:moveTo>
                <a:lnTo>
                  <a:pt x="18095612" y="0"/>
                </a:lnTo>
                <a:lnTo>
                  <a:pt x="18095612" y="18095613"/>
                </a:lnTo>
                <a:lnTo>
                  <a:pt x="0" y="180956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1430237" y="8151634"/>
            <a:ext cx="4870375" cy="1329315"/>
            <a:chOff x="0" y="0"/>
            <a:chExt cx="1228920" cy="33542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28920" cy="335420"/>
            </a:xfrm>
            <a:custGeom>
              <a:avLst/>
              <a:gdLst/>
              <a:ahLst/>
              <a:cxnLst/>
              <a:rect l="l" t="t" r="r" b="b"/>
              <a:pathLst>
                <a:path w="1228920" h="335420">
                  <a:moveTo>
                    <a:pt x="0" y="0"/>
                  </a:moveTo>
                  <a:lnTo>
                    <a:pt x="1228920" y="0"/>
                  </a:lnTo>
                  <a:lnTo>
                    <a:pt x="1228920" y="335420"/>
                  </a:lnTo>
                  <a:lnTo>
                    <a:pt x="0" y="33542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52400"/>
              <a:ext cx="1228920" cy="1830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75"/>
                </a:lnSpc>
              </a:pPr>
              <a:r>
                <a:rPr lang="en-US" sz="4799" b="1">
                  <a:solidFill>
                    <a:srgbClr val="E4F0D8"/>
                  </a:solidFill>
                  <a:latin typeface="Lato 4 Bold"/>
                  <a:ea typeface="Lato 4 Bold"/>
                  <a:cs typeface="Lato 4 Bold"/>
                  <a:sym typeface="Lato 4 Bold"/>
                </a:rPr>
                <a:t>UNIVERSITIES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508788" y="6457562"/>
            <a:ext cx="5270425" cy="1329315"/>
            <a:chOff x="0" y="0"/>
            <a:chExt cx="1329863" cy="33542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29863" cy="335420"/>
            </a:xfrm>
            <a:custGeom>
              <a:avLst/>
              <a:gdLst/>
              <a:ahLst/>
              <a:cxnLst/>
              <a:rect l="l" t="t" r="r" b="b"/>
              <a:pathLst>
                <a:path w="1329863" h="335420">
                  <a:moveTo>
                    <a:pt x="0" y="0"/>
                  </a:moveTo>
                  <a:lnTo>
                    <a:pt x="1329863" y="0"/>
                  </a:lnTo>
                  <a:lnTo>
                    <a:pt x="1329863" y="335420"/>
                  </a:lnTo>
                  <a:lnTo>
                    <a:pt x="0" y="335420"/>
                  </a:lnTo>
                  <a:close/>
                </a:path>
              </a:pathLst>
            </a:custGeom>
            <a:solidFill>
              <a:srgbClr val="395B0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52400"/>
              <a:ext cx="1329863" cy="1830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75"/>
                </a:lnSpc>
                <a:spcBef>
                  <a:spcPct val="0"/>
                </a:spcBef>
              </a:pPr>
              <a:r>
                <a:rPr lang="en-US" sz="4799" b="1">
                  <a:solidFill>
                    <a:srgbClr val="E4F0D8"/>
                  </a:solidFill>
                  <a:latin typeface="Lato 4 Bold"/>
                  <a:ea typeface="Lato 4 Bold"/>
                  <a:cs typeface="Lato 4 Bold"/>
                  <a:sym typeface="Lato 4 Bold"/>
                </a:rPr>
                <a:t>MUNICIPALITIES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969600" y="8151634"/>
            <a:ext cx="4870375" cy="1329315"/>
            <a:chOff x="0" y="0"/>
            <a:chExt cx="1228920" cy="33542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28920" cy="335420"/>
            </a:xfrm>
            <a:custGeom>
              <a:avLst/>
              <a:gdLst/>
              <a:ahLst/>
              <a:cxnLst/>
              <a:rect l="l" t="t" r="r" b="b"/>
              <a:pathLst>
                <a:path w="1228920" h="335420">
                  <a:moveTo>
                    <a:pt x="0" y="0"/>
                  </a:moveTo>
                  <a:lnTo>
                    <a:pt x="1228920" y="0"/>
                  </a:lnTo>
                  <a:lnTo>
                    <a:pt x="1228920" y="335420"/>
                  </a:lnTo>
                  <a:lnTo>
                    <a:pt x="0" y="335420"/>
                  </a:lnTo>
                  <a:close/>
                </a:path>
              </a:pathLst>
            </a:custGeom>
            <a:solidFill>
              <a:srgbClr val="395B0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52400"/>
              <a:ext cx="1228920" cy="1830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75"/>
                </a:lnSpc>
                <a:spcBef>
                  <a:spcPct val="0"/>
                </a:spcBef>
              </a:pPr>
              <a:r>
                <a:rPr lang="en-US" sz="4799" b="1">
                  <a:solidFill>
                    <a:srgbClr val="E4F0D8"/>
                  </a:solidFill>
                  <a:latin typeface="Lato 4 Bold"/>
                  <a:ea typeface="Lato 4 Bold"/>
                  <a:cs typeface="Lato 4 Bold"/>
                  <a:sym typeface="Lato 4 Bold"/>
                </a:rPr>
                <a:t>COMPANIES</a:t>
              </a:r>
            </a:p>
          </p:txBody>
        </p:sp>
      </p:grpSp>
      <p:sp>
        <p:nvSpPr>
          <p:cNvPr id="13" name="AutoShape 13"/>
          <p:cNvSpPr/>
          <p:nvPr/>
        </p:nvSpPr>
        <p:spPr>
          <a:xfrm flipV="1">
            <a:off x="5662549" y="5112486"/>
            <a:ext cx="1674689" cy="513812"/>
          </a:xfrm>
          <a:prstGeom prst="line">
            <a:avLst/>
          </a:prstGeom>
          <a:ln w="38100" cap="flat">
            <a:solidFill>
              <a:srgbClr val="E4F0D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2068299" y="4380549"/>
            <a:ext cx="3594249" cy="3594249"/>
            <a:chOff x="0" y="0"/>
            <a:chExt cx="4792332" cy="479233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4792332" cy="4792332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42"/>
                  </a:lnSpc>
                </a:pPr>
                <a:endParaRPr/>
              </a:p>
            </p:txBody>
          </p:sp>
        </p:grpSp>
        <p:sp>
          <p:nvSpPr>
            <p:cNvPr id="18" name="Freeform 18"/>
            <p:cNvSpPr/>
            <p:nvPr/>
          </p:nvSpPr>
          <p:spPr>
            <a:xfrm>
              <a:off x="620543" y="1002302"/>
              <a:ext cx="3551247" cy="2787729"/>
            </a:xfrm>
            <a:custGeom>
              <a:avLst/>
              <a:gdLst/>
              <a:ahLst/>
              <a:cxnLst/>
              <a:rect l="l" t="t" r="r" b="b"/>
              <a:pathLst>
                <a:path w="3551247" h="2787729">
                  <a:moveTo>
                    <a:pt x="0" y="0"/>
                  </a:moveTo>
                  <a:lnTo>
                    <a:pt x="3551247" y="0"/>
                  </a:lnTo>
                  <a:lnTo>
                    <a:pt x="3551247" y="2787729"/>
                  </a:lnTo>
                  <a:lnTo>
                    <a:pt x="0" y="27877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622468" y="4380549"/>
            <a:ext cx="3594249" cy="3594249"/>
            <a:chOff x="0" y="0"/>
            <a:chExt cx="4792332" cy="4792332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4792332" cy="4792332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3042" tIns="43042" rIns="43042" bIns="43042" rtlCol="0" anchor="ctr"/>
              <a:lstStyle/>
              <a:p>
                <a:pPr algn="ctr">
                  <a:lnSpc>
                    <a:spcPts val="2042"/>
                  </a:lnSpc>
                </a:pPr>
                <a:endParaRPr/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1092903" y="975916"/>
              <a:ext cx="2606527" cy="2787729"/>
            </a:xfrm>
            <a:custGeom>
              <a:avLst/>
              <a:gdLst/>
              <a:ahLst/>
              <a:cxnLst/>
              <a:rect l="l" t="t" r="r" b="b"/>
              <a:pathLst>
                <a:path w="2606527" h="2787729">
                  <a:moveTo>
                    <a:pt x="0" y="0"/>
                  </a:moveTo>
                  <a:lnTo>
                    <a:pt x="2606527" y="0"/>
                  </a:lnTo>
                  <a:lnTo>
                    <a:pt x="2606527" y="2787729"/>
                  </a:lnTo>
                  <a:lnTo>
                    <a:pt x="0" y="27877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337238" y="2656198"/>
            <a:ext cx="3594249" cy="3594249"/>
            <a:chOff x="0" y="0"/>
            <a:chExt cx="4792332" cy="4792332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4792332" cy="4792332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3042" tIns="43042" rIns="43042" bIns="43042" rtlCol="0" anchor="ctr"/>
              <a:lstStyle/>
              <a:p>
                <a:pPr algn="ctr">
                  <a:lnSpc>
                    <a:spcPts val="2042"/>
                  </a:lnSpc>
                </a:pPr>
                <a:endParaRPr/>
              </a:p>
            </p:txBody>
          </p:sp>
        </p:grpSp>
        <p:sp>
          <p:nvSpPr>
            <p:cNvPr id="28" name="Freeform 28"/>
            <p:cNvSpPr/>
            <p:nvPr/>
          </p:nvSpPr>
          <p:spPr>
            <a:xfrm>
              <a:off x="934709" y="1002302"/>
              <a:ext cx="2922914" cy="2787729"/>
            </a:xfrm>
            <a:custGeom>
              <a:avLst/>
              <a:gdLst/>
              <a:ahLst/>
              <a:cxnLst/>
              <a:rect l="l" t="t" r="r" b="b"/>
              <a:pathLst>
                <a:path w="2922914" h="2787729">
                  <a:moveTo>
                    <a:pt x="0" y="0"/>
                  </a:moveTo>
                  <a:lnTo>
                    <a:pt x="2922914" y="0"/>
                  </a:lnTo>
                  <a:lnTo>
                    <a:pt x="2922914" y="2787729"/>
                  </a:lnTo>
                  <a:lnTo>
                    <a:pt x="0" y="27877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9" name="AutoShape 29"/>
          <p:cNvSpPr/>
          <p:nvPr/>
        </p:nvSpPr>
        <p:spPr>
          <a:xfrm flipV="1">
            <a:off x="-1867431" y="1456835"/>
            <a:ext cx="22717505" cy="19050"/>
          </a:xfrm>
          <a:prstGeom prst="line">
            <a:avLst/>
          </a:prstGeom>
          <a:ln w="38100" cap="flat">
            <a:solidFill>
              <a:srgbClr val="E4F0D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30" name="Group 30"/>
          <p:cNvGrpSpPr/>
          <p:nvPr/>
        </p:nvGrpSpPr>
        <p:grpSpPr>
          <a:xfrm>
            <a:off x="-3259942" y="-1158845"/>
            <a:ext cx="5328241" cy="4610332"/>
            <a:chOff x="0" y="0"/>
            <a:chExt cx="1403323" cy="1214244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403323" cy="1214244"/>
            </a:xfrm>
            <a:custGeom>
              <a:avLst/>
              <a:gdLst/>
              <a:ahLst/>
              <a:cxnLst/>
              <a:rect l="l" t="t" r="r" b="b"/>
              <a:pathLst>
                <a:path w="1403323" h="1214244">
                  <a:moveTo>
                    <a:pt x="0" y="0"/>
                  </a:moveTo>
                  <a:lnTo>
                    <a:pt x="1403323" y="0"/>
                  </a:lnTo>
                  <a:lnTo>
                    <a:pt x="1403323" y="1214244"/>
                  </a:lnTo>
                  <a:lnTo>
                    <a:pt x="0" y="1214244"/>
                  </a:lnTo>
                  <a:close/>
                </a:path>
              </a:pathLst>
            </a:custGeom>
            <a:solidFill>
              <a:srgbClr val="395B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28575"/>
              <a:ext cx="1403323" cy="1242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2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0" y="0"/>
            <a:ext cx="1948929" cy="2280492"/>
            <a:chOff x="0" y="0"/>
            <a:chExt cx="2598572" cy="3040656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2598572" cy="1870972"/>
            </a:xfrm>
            <a:custGeom>
              <a:avLst/>
              <a:gdLst/>
              <a:ahLst/>
              <a:cxnLst/>
              <a:rect l="l" t="t" r="r" b="b"/>
              <a:pathLst>
                <a:path w="2598572" h="1870972">
                  <a:moveTo>
                    <a:pt x="0" y="0"/>
                  </a:moveTo>
                  <a:lnTo>
                    <a:pt x="2598572" y="0"/>
                  </a:lnTo>
                  <a:lnTo>
                    <a:pt x="2598572" y="1870972"/>
                  </a:lnTo>
                  <a:lnTo>
                    <a:pt x="0" y="1870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35" name="Group 35"/>
            <p:cNvGrpSpPr/>
            <p:nvPr/>
          </p:nvGrpSpPr>
          <p:grpSpPr>
            <a:xfrm>
              <a:off x="672606" y="1787296"/>
              <a:ext cx="1253360" cy="1253360"/>
              <a:chOff x="0" y="0"/>
              <a:chExt cx="812800" cy="81280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" name="TextBox 3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200466" tIns="200466" rIns="200466" bIns="200466" rtlCol="0" anchor="ctr"/>
              <a:lstStyle/>
              <a:p>
                <a:pPr algn="ctr">
                  <a:lnSpc>
                    <a:spcPts val="2042"/>
                  </a:lnSpc>
                </a:pPr>
                <a:endParaRPr/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>
              <a:off x="851051" y="1975742"/>
              <a:ext cx="896470" cy="896470"/>
              <a:chOff x="0" y="0"/>
              <a:chExt cx="812800" cy="812800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" name="TextBox 4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41" name="Group 41"/>
            <p:cNvGrpSpPr/>
            <p:nvPr/>
          </p:nvGrpSpPr>
          <p:grpSpPr>
            <a:xfrm>
              <a:off x="950900" y="2601833"/>
              <a:ext cx="701967" cy="102828"/>
              <a:chOff x="0" y="0"/>
              <a:chExt cx="650569" cy="95299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65056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650569" h="95299">
                    <a:moveTo>
                      <a:pt x="325285" y="0"/>
                    </a:moveTo>
                    <a:cubicBezTo>
                      <a:pt x="145635" y="0"/>
                      <a:pt x="0" y="21333"/>
                      <a:pt x="0" y="47649"/>
                    </a:cubicBezTo>
                    <a:cubicBezTo>
                      <a:pt x="0" y="73966"/>
                      <a:pt x="145635" y="95299"/>
                      <a:pt x="325285" y="95299"/>
                    </a:cubicBezTo>
                    <a:cubicBezTo>
                      <a:pt x="504934" y="95299"/>
                      <a:pt x="650569" y="73966"/>
                      <a:pt x="650569" y="47649"/>
                    </a:cubicBezTo>
                    <a:cubicBezTo>
                      <a:pt x="650569" y="21333"/>
                      <a:pt x="504934" y="0"/>
                      <a:pt x="325285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" name="TextBox 43"/>
              <p:cNvSpPr txBox="1"/>
              <p:nvPr/>
            </p:nvSpPr>
            <p:spPr>
              <a:xfrm>
                <a:off x="60991" y="-10116"/>
                <a:ext cx="528588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44" name="Group 44"/>
            <p:cNvGrpSpPr/>
            <p:nvPr/>
          </p:nvGrpSpPr>
          <p:grpSpPr>
            <a:xfrm>
              <a:off x="1001775" y="2665557"/>
              <a:ext cx="603852" cy="102828"/>
              <a:chOff x="0" y="0"/>
              <a:chExt cx="559639" cy="95299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55963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559639" h="95299">
                    <a:moveTo>
                      <a:pt x="279819" y="0"/>
                    </a:moveTo>
                    <a:cubicBezTo>
                      <a:pt x="125279" y="0"/>
                      <a:pt x="0" y="21333"/>
                      <a:pt x="0" y="47649"/>
                    </a:cubicBezTo>
                    <a:cubicBezTo>
                      <a:pt x="0" y="73966"/>
                      <a:pt x="125279" y="95299"/>
                      <a:pt x="279819" y="95299"/>
                    </a:cubicBezTo>
                    <a:cubicBezTo>
                      <a:pt x="434359" y="95299"/>
                      <a:pt x="559639" y="73966"/>
                      <a:pt x="559639" y="47649"/>
                    </a:cubicBezTo>
                    <a:cubicBezTo>
                      <a:pt x="559639" y="21333"/>
                      <a:pt x="434359" y="0"/>
                      <a:pt x="279819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" name="TextBox 46"/>
              <p:cNvSpPr txBox="1"/>
              <p:nvPr/>
            </p:nvSpPr>
            <p:spPr>
              <a:xfrm>
                <a:off x="52466" y="-10116"/>
                <a:ext cx="454706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47" name="Group 47"/>
            <p:cNvGrpSpPr/>
            <p:nvPr/>
          </p:nvGrpSpPr>
          <p:grpSpPr>
            <a:xfrm>
              <a:off x="1070196" y="2528877"/>
              <a:ext cx="461764" cy="92102"/>
              <a:chOff x="0" y="0"/>
              <a:chExt cx="427954" cy="85358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427954" cy="85358"/>
              </a:xfrm>
              <a:custGeom>
                <a:avLst/>
                <a:gdLst/>
                <a:ahLst/>
                <a:cxnLst/>
                <a:rect l="l" t="t" r="r" b="b"/>
                <a:pathLst>
                  <a:path w="427954" h="85358">
                    <a:moveTo>
                      <a:pt x="213977" y="0"/>
                    </a:moveTo>
                    <a:cubicBezTo>
                      <a:pt x="95801" y="0"/>
                      <a:pt x="0" y="19108"/>
                      <a:pt x="0" y="42679"/>
                    </a:cubicBezTo>
                    <a:cubicBezTo>
                      <a:pt x="0" y="66250"/>
                      <a:pt x="95801" y="85358"/>
                      <a:pt x="213977" y="85358"/>
                    </a:cubicBezTo>
                    <a:cubicBezTo>
                      <a:pt x="332153" y="85358"/>
                      <a:pt x="427954" y="66250"/>
                      <a:pt x="427954" y="42679"/>
                    </a:cubicBezTo>
                    <a:cubicBezTo>
                      <a:pt x="427954" y="19108"/>
                      <a:pt x="332153" y="0"/>
                      <a:pt x="213977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40121" y="-11048"/>
                <a:ext cx="347712" cy="884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50" name="Freeform 50"/>
            <p:cNvSpPr/>
            <p:nvPr/>
          </p:nvSpPr>
          <p:spPr>
            <a:xfrm>
              <a:off x="1070196" y="2444010"/>
              <a:ext cx="461764" cy="418474"/>
            </a:xfrm>
            <a:custGeom>
              <a:avLst/>
              <a:gdLst/>
              <a:ahLst/>
              <a:cxnLst/>
              <a:rect l="l" t="t" r="r" b="b"/>
              <a:pathLst>
                <a:path w="461764" h="418474">
                  <a:moveTo>
                    <a:pt x="0" y="0"/>
                  </a:moveTo>
                  <a:lnTo>
                    <a:pt x="461764" y="0"/>
                  </a:lnTo>
                  <a:lnTo>
                    <a:pt x="461764" y="418474"/>
                  </a:lnTo>
                  <a:lnTo>
                    <a:pt x="0" y="418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" name="Freeform 51"/>
            <p:cNvSpPr/>
            <p:nvPr/>
          </p:nvSpPr>
          <p:spPr>
            <a:xfrm>
              <a:off x="956847" y="1906358"/>
              <a:ext cx="696020" cy="577478"/>
            </a:xfrm>
            <a:custGeom>
              <a:avLst/>
              <a:gdLst/>
              <a:ahLst/>
              <a:cxnLst/>
              <a:rect l="l" t="t" r="r" b="b"/>
              <a:pathLst>
                <a:path w="696020" h="577478">
                  <a:moveTo>
                    <a:pt x="0" y="0"/>
                  </a:moveTo>
                  <a:lnTo>
                    <a:pt x="696020" y="0"/>
                  </a:lnTo>
                  <a:lnTo>
                    <a:pt x="696020" y="577477"/>
                  </a:lnTo>
                  <a:lnTo>
                    <a:pt x="0" y="577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b="-40276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52" name="Group 52"/>
            <p:cNvGrpSpPr/>
            <p:nvPr/>
          </p:nvGrpSpPr>
          <p:grpSpPr>
            <a:xfrm>
              <a:off x="1199493" y="2760542"/>
              <a:ext cx="203169" cy="53357"/>
              <a:chOff x="0" y="0"/>
              <a:chExt cx="188293" cy="49450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188293" cy="49450"/>
              </a:xfrm>
              <a:custGeom>
                <a:avLst/>
                <a:gdLst/>
                <a:ahLst/>
                <a:cxnLst/>
                <a:rect l="l" t="t" r="r" b="b"/>
                <a:pathLst>
                  <a:path w="188293" h="49450">
                    <a:moveTo>
                      <a:pt x="94146" y="0"/>
                    </a:moveTo>
                    <a:cubicBezTo>
                      <a:pt x="42151" y="0"/>
                      <a:pt x="0" y="11070"/>
                      <a:pt x="0" y="24725"/>
                    </a:cubicBezTo>
                    <a:cubicBezTo>
                      <a:pt x="0" y="38380"/>
                      <a:pt x="42151" y="49450"/>
                      <a:pt x="94146" y="49450"/>
                    </a:cubicBezTo>
                    <a:cubicBezTo>
                      <a:pt x="146142" y="49450"/>
                      <a:pt x="188293" y="38380"/>
                      <a:pt x="188293" y="24725"/>
                    </a:cubicBezTo>
                    <a:cubicBezTo>
                      <a:pt x="188293" y="11070"/>
                      <a:pt x="146142" y="0"/>
                      <a:pt x="94146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" name="TextBox 54"/>
              <p:cNvSpPr txBox="1"/>
              <p:nvPr/>
            </p:nvSpPr>
            <p:spPr>
              <a:xfrm>
                <a:off x="17652" y="-14414"/>
                <a:ext cx="152988" cy="592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55" name="Group 55"/>
          <p:cNvGrpSpPr/>
          <p:nvPr/>
        </p:nvGrpSpPr>
        <p:grpSpPr>
          <a:xfrm>
            <a:off x="3518322" y="680596"/>
            <a:ext cx="13556528" cy="1590578"/>
            <a:chOff x="0" y="0"/>
            <a:chExt cx="3570444" cy="418918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3570444" cy="418918"/>
            </a:xfrm>
            <a:custGeom>
              <a:avLst/>
              <a:gdLst/>
              <a:ahLst/>
              <a:cxnLst/>
              <a:rect l="l" t="t" r="r" b="b"/>
              <a:pathLst>
                <a:path w="3570444" h="418918">
                  <a:moveTo>
                    <a:pt x="0" y="0"/>
                  </a:moveTo>
                  <a:lnTo>
                    <a:pt x="3570444" y="0"/>
                  </a:lnTo>
                  <a:lnTo>
                    <a:pt x="3570444" y="418918"/>
                  </a:lnTo>
                  <a:lnTo>
                    <a:pt x="0" y="418918"/>
                  </a:lnTo>
                  <a:close/>
                </a:path>
              </a:pathLst>
            </a:custGeom>
            <a:solidFill>
              <a:srgbClr val="395B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0" y="-28575"/>
              <a:ext cx="3570444" cy="4474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2"/>
                </a:lnSpc>
              </a:pPr>
              <a:endParaRPr/>
            </a:p>
          </p:txBody>
        </p:sp>
      </p:grpSp>
      <p:sp>
        <p:nvSpPr>
          <p:cNvPr id="58" name="TextBox 58"/>
          <p:cNvSpPr txBox="1"/>
          <p:nvPr/>
        </p:nvSpPr>
        <p:spPr>
          <a:xfrm>
            <a:off x="3865424" y="823471"/>
            <a:ext cx="18198982" cy="1447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019"/>
              </a:lnSpc>
            </a:pPr>
            <a:r>
              <a:rPr lang="en-US" sz="10494" b="1">
                <a:solidFill>
                  <a:srgbClr val="E4F0D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WHO SHOULD BUY IT</a:t>
            </a:r>
          </a:p>
        </p:txBody>
      </p:sp>
      <p:sp>
        <p:nvSpPr>
          <p:cNvPr id="59" name="Freeform 59"/>
          <p:cNvSpPr/>
          <p:nvPr/>
        </p:nvSpPr>
        <p:spPr>
          <a:xfrm rot="-10800000">
            <a:off x="17074850" y="1028700"/>
            <a:ext cx="1353326" cy="2731844"/>
          </a:xfrm>
          <a:custGeom>
            <a:avLst/>
            <a:gdLst/>
            <a:ahLst/>
            <a:cxnLst/>
            <a:rect l="l" t="t" r="r" b="b"/>
            <a:pathLst>
              <a:path w="1353326" h="2731844">
                <a:moveTo>
                  <a:pt x="0" y="0"/>
                </a:moveTo>
                <a:lnTo>
                  <a:pt x="1353326" y="0"/>
                </a:lnTo>
                <a:lnTo>
                  <a:pt x="1353326" y="2731844"/>
                </a:lnTo>
                <a:lnTo>
                  <a:pt x="0" y="273184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14815" r="-79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0" name="AutoShape 60"/>
          <p:cNvSpPr/>
          <p:nvPr/>
        </p:nvSpPr>
        <p:spPr>
          <a:xfrm flipH="1" flipV="1">
            <a:off x="10931488" y="5039650"/>
            <a:ext cx="1690980" cy="551697"/>
          </a:xfrm>
          <a:prstGeom prst="line">
            <a:avLst/>
          </a:prstGeom>
          <a:ln w="38100" cap="flat">
            <a:solidFill>
              <a:srgbClr val="E4F0D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5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090566">
            <a:off x="8609817" y="-14376391"/>
            <a:ext cx="22553608" cy="22411856"/>
          </a:xfrm>
          <a:custGeom>
            <a:avLst/>
            <a:gdLst/>
            <a:ahLst/>
            <a:cxnLst/>
            <a:rect l="l" t="t" r="r" b="b"/>
            <a:pathLst>
              <a:path w="22553608" h="22411856">
                <a:moveTo>
                  <a:pt x="0" y="0"/>
                </a:moveTo>
                <a:lnTo>
                  <a:pt x="22553608" y="0"/>
                </a:lnTo>
                <a:lnTo>
                  <a:pt x="22553608" y="22411857"/>
                </a:lnTo>
                <a:lnTo>
                  <a:pt x="0" y="224118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8825" r="-1023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3309433">
            <a:off x="7667238" y="-11727065"/>
            <a:ext cx="18095613" cy="18095613"/>
          </a:xfrm>
          <a:custGeom>
            <a:avLst/>
            <a:gdLst/>
            <a:ahLst/>
            <a:cxnLst/>
            <a:rect l="l" t="t" r="r" b="b"/>
            <a:pathLst>
              <a:path w="18095613" h="18095613">
                <a:moveTo>
                  <a:pt x="0" y="0"/>
                </a:moveTo>
                <a:lnTo>
                  <a:pt x="18095612" y="0"/>
                </a:lnTo>
                <a:lnTo>
                  <a:pt x="18095612" y="18095612"/>
                </a:lnTo>
                <a:lnTo>
                  <a:pt x="0" y="180956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1430237" y="8151634"/>
            <a:ext cx="4870375" cy="1329315"/>
            <a:chOff x="0" y="0"/>
            <a:chExt cx="1228920" cy="33542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28920" cy="335420"/>
            </a:xfrm>
            <a:custGeom>
              <a:avLst/>
              <a:gdLst/>
              <a:ahLst/>
              <a:cxnLst/>
              <a:rect l="l" t="t" r="r" b="b"/>
              <a:pathLst>
                <a:path w="1228920" h="335420">
                  <a:moveTo>
                    <a:pt x="0" y="0"/>
                  </a:moveTo>
                  <a:lnTo>
                    <a:pt x="1228920" y="0"/>
                  </a:lnTo>
                  <a:lnTo>
                    <a:pt x="1228920" y="335420"/>
                  </a:lnTo>
                  <a:lnTo>
                    <a:pt x="0" y="335420"/>
                  </a:lnTo>
                  <a:close/>
                </a:path>
              </a:pathLst>
            </a:custGeom>
            <a:solidFill>
              <a:srgbClr val="395B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52400"/>
              <a:ext cx="1228920" cy="1830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75"/>
                </a:lnSpc>
              </a:pPr>
              <a:r>
                <a:rPr lang="en-US" sz="4799">
                  <a:solidFill>
                    <a:srgbClr val="E4F0D8"/>
                  </a:solidFill>
                  <a:latin typeface="Lato 4"/>
                  <a:ea typeface="Lato 4"/>
                  <a:cs typeface="Lato 4"/>
                  <a:sym typeface="Lato 4"/>
                </a:rPr>
                <a:t>STUDENTS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699175" y="6427283"/>
            <a:ext cx="4870375" cy="1777592"/>
            <a:chOff x="0" y="0"/>
            <a:chExt cx="1228920" cy="44853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28920" cy="448532"/>
            </a:xfrm>
            <a:custGeom>
              <a:avLst/>
              <a:gdLst/>
              <a:ahLst/>
              <a:cxnLst/>
              <a:rect l="l" t="t" r="r" b="b"/>
              <a:pathLst>
                <a:path w="1228920" h="448532">
                  <a:moveTo>
                    <a:pt x="0" y="0"/>
                  </a:moveTo>
                  <a:lnTo>
                    <a:pt x="1228920" y="0"/>
                  </a:lnTo>
                  <a:lnTo>
                    <a:pt x="1228920" y="448532"/>
                  </a:lnTo>
                  <a:lnTo>
                    <a:pt x="0" y="448532"/>
                  </a:lnTo>
                  <a:close/>
                </a:path>
              </a:pathLst>
            </a:custGeom>
            <a:solidFill>
              <a:srgbClr val="395B0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1228920" cy="4485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5759"/>
                </a:lnSpc>
              </a:pPr>
              <a:r>
                <a:rPr lang="en-US" sz="4799">
                  <a:solidFill>
                    <a:srgbClr val="E4F0D8"/>
                  </a:solidFill>
                  <a:latin typeface="Lato 4"/>
                  <a:ea typeface="Lato 4"/>
                  <a:cs typeface="Lato 4"/>
                  <a:sym typeface="Lato 4"/>
                </a:rPr>
                <a:t>REMOTE WORKERS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631903" y="8151634"/>
            <a:ext cx="5575380" cy="1329315"/>
            <a:chOff x="0" y="0"/>
            <a:chExt cx="1406811" cy="33542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06811" cy="335420"/>
            </a:xfrm>
            <a:custGeom>
              <a:avLst/>
              <a:gdLst/>
              <a:ahLst/>
              <a:cxnLst/>
              <a:rect l="l" t="t" r="r" b="b"/>
              <a:pathLst>
                <a:path w="1406811" h="335420">
                  <a:moveTo>
                    <a:pt x="0" y="0"/>
                  </a:moveTo>
                  <a:lnTo>
                    <a:pt x="1406811" y="0"/>
                  </a:lnTo>
                  <a:lnTo>
                    <a:pt x="1406811" y="335420"/>
                  </a:lnTo>
                  <a:lnTo>
                    <a:pt x="0" y="335420"/>
                  </a:lnTo>
                  <a:close/>
                </a:path>
              </a:pathLst>
            </a:custGeom>
            <a:solidFill>
              <a:srgbClr val="395B0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52400"/>
              <a:ext cx="1406811" cy="1830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75"/>
                </a:lnSpc>
                <a:spcBef>
                  <a:spcPct val="0"/>
                </a:spcBef>
              </a:pPr>
              <a:r>
                <a:rPr lang="en-US" sz="4799">
                  <a:solidFill>
                    <a:srgbClr val="E4F0D8"/>
                  </a:solidFill>
                  <a:latin typeface="Lato 4"/>
                  <a:ea typeface="Lato 4"/>
                  <a:cs typeface="Lato 4"/>
                  <a:sym typeface="Lato 4"/>
                </a:rPr>
                <a:t>ENTREPRENEURS</a:t>
              </a:r>
            </a:p>
          </p:txBody>
        </p:sp>
      </p:grpSp>
      <p:sp>
        <p:nvSpPr>
          <p:cNvPr id="13" name="AutoShape 13"/>
          <p:cNvSpPr/>
          <p:nvPr/>
        </p:nvSpPr>
        <p:spPr>
          <a:xfrm flipV="1">
            <a:off x="5662549" y="5112486"/>
            <a:ext cx="1674689" cy="513812"/>
          </a:xfrm>
          <a:prstGeom prst="line">
            <a:avLst/>
          </a:prstGeom>
          <a:ln w="38100" cap="flat">
            <a:solidFill>
              <a:srgbClr val="E4F0D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2068299" y="4380549"/>
            <a:ext cx="3594249" cy="3594249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4F0D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41372" tIns="41372" rIns="41372" bIns="41372" rtlCol="0" anchor="ctr"/>
            <a:lstStyle/>
            <a:p>
              <a:pPr algn="ctr">
                <a:lnSpc>
                  <a:spcPts val="2042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622468" y="4380549"/>
            <a:ext cx="3594249" cy="3594249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4F0D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41372" tIns="41372" rIns="41372" bIns="41372" rtlCol="0" anchor="ctr"/>
            <a:lstStyle/>
            <a:p>
              <a:pPr algn="ctr">
                <a:lnSpc>
                  <a:spcPts val="2042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337238" y="2656198"/>
            <a:ext cx="3594249" cy="3594249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4F0D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41372" tIns="41372" rIns="41372" bIns="41372" rtlCol="0" anchor="ctr"/>
            <a:lstStyle/>
            <a:p>
              <a:pPr algn="ctr">
                <a:lnSpc>
                  <a:spcPts val="2042"/>
                </a:lnSpc>
              </a:pPr>
              <a:endParaRPr/>
            </a:p>
          </p:txBody>
        </p:sp>
      </p:grpSp>
      <p:sp>
        <p:nvSpPr>
          <p:cNvPr id="23" name="AutoShape 23"/>
          <p:cNvSpPr/>
          <p:nvPr/>
        </p:nvSpPr>
        <p:spPr>
          <a:xfrm flipV="1">
            <a:off x="-1867431" y="1475885"/>
            <a:ext cx="11001634" cy="0"/>
          </a:xfrm>
          <a:prstGeom prst="line">
            <a:avLst/>
          </a:prstGeom>
          <a:ln w="38100" cap="flat">
            <a:solidFill>
              <a:srgbClr val="E4F0D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24" name="Group 24"/>
          <p:cNvGrpSpPr/>
          <p:nvPr/>
        </p:nvGrpSpPr>
        <p:grpSpPr>
          <a:xfrm>
            <a:off x="-3259942" y="-1158845"/>
            <a:ext cx="5328241" cy="4610332"/>
            <a:chOff x="0" y="0"/>
            <a:chExt cx="1403323" cy="1214244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403323" cy="1214244"/>
            </a:xfrm>
            <a:custGeom>
              <a:avLst/>
              <a:gdLst/>
              <a:ahLst/>
              <a:cxnLst/>
              <a:rect l="l" t="t" r="r" b="b"/>
              <a:pathLst>
                <a:path w="1403323" h="1214244">
                  <a:moveTo>
                    <a:pt x="0" y="0"/>
                  </a:moveTo>
                  <a:lnTo>
                    <a:pt x="1403323" y="0"/>
                  </a:lnTo>
                  <a:lnTo>
                    <a:pt x="1403323" y="1214244"/>
                  </a:lnTo>
                  <a:lnTo>
                    <a:pt x="0" y="1214244"/>
                  </a:lnTo>
                  <a:close/>
                </a:path>
              </a:pathLst>
            </a:custGeom>
            <a:solidFill>
              <a:srgbClr val="395B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1403323" cy="1242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2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0" y="0"/>
            <a:ext cx="1948929" cy="2280492"/>
            <a:chOff x="0" y="0"/>
            <a:chExt cx="2598572" cy="3040656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2598572" cy="1870972"/>
            </a:xfrm>
            <a:custGeom>
              <a:avLst/>
              <a:gdLst/>
              <a:ahLst/>
              <a:cxnLst/>
              <a:rect l="l" t="t" r="r" b="b"/>
              <a:pathLst>
                <a:path w="2598572" h="1870972">
                  <a:moveTo>
                    <a:pt x="0" y="0"/>
                  </a:moveTo>
                  <a:lnTo>
                    <a:pt x="2598572" y="0"/>
                  </a:lnTo>
                  <a:lnTo>
                    <a:pt x="2598572" y="1870972"/>
                  </a:lnTo>
                  <a:lnTo>
                    <a:pt x="0" y="1870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29" name="Group 29"/>
            <p:cNvGrpSpPr/>
            <p:nvPr/>
          </p:nvGrpSpPr>
          <p:grpSpPr>
            <a:xfrm>
              <a:off x="672606" y="1787296"/>
              <a:ext cx="1253360" cy="1253360"/>
              <a:chOff x="0" y="0"/>
              <a:chExt cx="812800" cy="8128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200466" tIns="200466" rIns="200466" bIns="200466" rtlCol="0" anchor="ctr"/>
              <a:lstStyle/>
              <a:p>
                <a:pPr algn="ctr">
                  <a:lnSpc>
                    <a:spcPts val="2042"/>
                  </a:lnSpc>
                </a:pPr>
                <a:endParaRPr/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851051" y="1975742"/>
              <a:ext cx="896470" cy="896470"/>
              <a:chOff x="0" y="0"/>
              <a:chExt cx="812800" cy="8128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" name="TextBox 34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950900" y="2601833"/>
              <a:ext cx="701967" cy="102828"/>
              <a:chOff x="0" y="0"/>
              <a:chExt cx="650569" cy="95299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65056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650569" h="95299">
                    <a:moveTo>
                      <a:pt x="325285" y="0"/>
                    </a:moveTo>
                    <a:cubicBezTo>
                      <a:pt x="145635" y="0"/>
                      <a:pt x="0" y="21333"/>
                      <a:pt x="0" y="47649"/>
                    </a:cubicBezTo>
                    <a:cubicBezTo>
                      <a:pt x="0" y="73966"/>
                      <a:pt x="145635" y="95299"/>
                      <a:pt x="325285" y="95299"/>
                    </a:cubicBezTo>
                    <a:cubicBezTo>
                      <a:pt x="504934" y="95299"/>
                      <a:pt x="650569" y="73966"/>
                      <a:pt x="650569" y="47649"/>
                    </a:cubicBezTo>
                    <a:cubicBezTo>
                      <a:pt x="650569" y="21333"/>
                      <a:pt x="504934" y="0"/>
                      <a:pt x="325285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" name="TextBox 37"/>
              <p:cNvSpPr txBox="1"/>
              <p:nvPr/>
            </p:nvSpPr>
            <p:spPr>
              <a:xfrm>
                <a:off x="60991" y="-10116"/>
                <a:ext cx="528588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>
              <a:off x="1001775" y="2665557"/>
              <a:ext cx="603852" cy="102828"/>
              <a:chOff x="0" y="0"/>
              <a:chExt cx="559639" cy="95299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55963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559639" h="95299">
                    <a:moveTo>
                      <a:pt x="279819" y="0"/>
                    </a:moveTo>
                    <a:cubicBezTo>
                      <a:pt x="125279" y="0"/>
                      <a:pt x="0" y="21333"/>
                      <a:pt x="0" y="47649"/>
                    </a:cubicBezTo>
                    <a:cubicBezTo>
                      <a:pt x="0" y="73966"/>
                      <a:pt x="125279" y="95299"/>
                      <a:pt x="279819" y="95299"/>
                    </a:cubicBezTo>
                    <a:cubicBezTo>
                      <a:pt x="434359" y="95299"/>
                      <a:pt x="559639" y="73966"/>
                      <a:pt x="559639" y="47649"/>
                    </a:cubicBezTo>
                    <a:cubicBezTo>
                      <a:pt x="559639" y="21333"/>
                      <a:pt x="434359" y="0"/>
                      <a:pt x="279819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" name="TextBox 40"/>
              <p:cNvSpPr txBox="1"/>
              <p:nvPr/>
            </p:nvSpPr>
            <p:spPr>
              <a:xfrm>
                <a:off x="52466" y="-10116"/>
                <a:ext cx="454706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41" name="Group 41"/>
            <p:cNvGrpSpPr/>
            <p:nvPr/>
          </p:nvGrpSpPr>
          <p:grpSpPr>
            <a:xfrm>
              <a:off x="1070196" y="2528877"/>
              <a:ext cx="461764" cy="92102"/>
              <a:chOff x="0" y="0"/>
              <a:chExt cx="427954" cy="85358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427954" cy="85358"/>
              </a:xfrm>
              <a:custGeom>
                <a:avLst/>
                <a:gdLst/>
                <a:ahLst/>
                <a:cxnLst/>
                <a:rect l="l" t="t" r="r" b="b"/>
                <a:pathLst>
                  <a:path w="427954" h="85358">
                    <a:moveTo>
                      <a:pt x="213977" y="0"/>
                    </a:moveTo>
                    <a:cubicBezTo>
                      <a:pt x="95801" y="0"/>
                      <a:pt x="0" y="19108"/>
                      <a:pt x="0" y="42679"/>
                    </a:cubicBezTo>
                    <a:cubicBezTo>
                      <a:pt x="0" y="66250"/>
                      <a:pt x="95801" y="85358"/>
                      <a:pt x="213977" y="85358"/>
                    </a:cubicBezTo>
                    <a:cubicBezTo>
                      <a:pt x="332153" y="85358"/>
                      <a:pt x="427954" y="66250"/>
                      <a:pt x="427954" y="42679"/>
                    </a:cubicBezTo>
                    <a:cubicBezTo>
                      <a:pt x="427954" y="19108"/>
                      <a:pt x="332153" y="0"/>
                      <a:pt x="213977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" name="TextBox 43"/>
              <p:cNvSpPr txBox="1"/>
              <p:nvPr/>
            </p:nvSpPr>
            <p:spPr>
              <a:xfrm>
                <a:off x="40121" y="-11048"/>
                <a:ext cx="347712" cy="884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44" name="Freeform 44"/>
            <p:cNvSpPr/>
            <p:nvPr/>
          </p:nvSpPr>
          <p:spPr>
            <a:xfrm>
              <a:off x="1070196" y="2444010"/>
              <a:ext cx="461764" cy="418474"/>
            </a:xfrm>
            <a:custGeom>
              <a:avLst/>
              <a:gdLst/>
              <a:ahLst/>
              <a:cxnLst/>
              <a:rect l="l" t="t" r="r" b="b"/>
              <a:pathLst>
                <a:path w="461764" h="418474">
                  <a:moveTo>
                    <a:pt x="0" y="0"/>
                  </a:moveTo>
                  <a:lnTo>
                    <a:pt x="461764" y="0"/>
                  </a:lnTo>
                  <a:lnTo>
                    <a:pt x="461764" y="418474"/>
                  </a:lnTo>
                  <a:lnTo>
                    <a:pt x="0" y="418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5" name="Freeform 45"/>
            <p:cNvSpPr/>
            <p:nvPr/>
          </p:nvSpPr>
          <p:spPr>
            <a:xfrm>
              <a:off x="956847" y="1906358"/>
              <a:ext cx="696020" cy="577478"/>
            </a:xfrm>
            <a:custGeom>
              <a:avLst/>
              <a:gdLst/>
              <a:ahLst/>
              <a:cxnLst/>
              <a:rect l="l" t="t" r="r" b="b"/>
              <a:pathLst>
                <a:path w="696020" h="577478">
                  <a:moveTo>
                    <a:pt x="0" y="0"/>
                  </a:moveTo>
                  <a:lnTo>
                    <a:pt x="696020" y="0"/>
                  </a:lnTo>
                  <a:lnTo>
                    <a:pt x="696020" y="577477"/>
                  </a:lnTo>
                  <a:lnTo>
                    <a:pt x="0" y="577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b="-40276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46" name="Group 46"/>
            <p:cNvGrpSpPr/>
            <p:nvPr/>
          </p:nvGrpSpPr>
          <p:grpSpPr>
            <a:xfrm>
              <a:off x="1199493" y="2760542"/>
              <a:ext cx="203169" cy="53357"/>
              <a:chOff x="0" y="0"/>
              <a:chExt cx="188293" cy="49450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188293" cy="49450"/>
              </a:xfrm>
              <a:custGeom>
                <a:avLst/>
                <a:gdLst/>
                <a:ahLst/>
                <a:cxnLst/>
                <a:rect l="l" t="t" r="r" b="b"/>
                <a:pathLst>
                  <a:path w="188293" h="49450">
                    <a:moveTo>
                      <a:pt x="94146" y="0"/>
                    </a:moveTo>
                    <a:cubicBezTo>
                      <a:pt x="42151" y="0"/>
                      <a:pt x="0" y="11070"/>
                      <a:pt x="0" y="24725"/>
                    </a:cubicBezTo>
                    <a:cubicBezTo>
                      <a:pt x="0" y="38380"/>
                      <a:pt x="42151" y="49450"/>
                      <a:pt x="94146" y="49450"/>
                    </a:cubicBezTo>
                    <a:cubicBezTo>
                      <a:pt x="146142" y="49450"/>
                      <a:pt x="188293" y="38380"/>
                      <a:pt x="188293" y="24725"/>
                    </a:cubicBezTo>
                    <a:cubicBezTo>
                      <a:pt x="188293" y="11070"/>
                      <a:pt x="146142" y="0"/>
                      <a:pt x="94146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" name="TextBox 48"/>
              <p:cNvSpPr txBox="1"/>
              <p:nvPr/>
            </p:nvSpPr>
            <p:spPr>
              <a:xfrm>
                <a:off x="17652" y="-14414"/>
                <a:ext cx="152988" cy="592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49" name="TextBox 49"/>
          <p:cNvSpPr txBox="1"/>
          <p:nvPr/>
        </p:nvSpPr>
        <p:spPr>
          <a:xfrm>
            <a:off x="7692564" y="823471"/>
            <a:ext cx="7982713" cy="1447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1019"/>
              </a:lnSpc>
            </a:pPr>
            <a:r>
              <a:rPr lang="en-US" sz="10494" b="1">
                <a:solidFill>
                  <a:srgbClr val="E4F0D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KEY USERS</a:t>
            </a:r>
          </a:p>
        </p:txBody>
      </p:sp>
      <p:sp>
        <p:nvSpPr>
          <p:cNvPr id="50" name="AutoShape 50"/>
          <p:cNvSpPr/>
          <p:nvPr/>
        </p:nvSpPr>
        <p:spPr>
          <a:xfrm flipH="1" flipV="1">
            <a:off x="10931488" y="5039650"/>
            <a:ext cx="1690980" cy="551697"/>
          </a:xfrm>
          <a:prstGeom prst="line">
            <a:avLst/>
          </a:prstGeom>
          <a:ln w="38100" cap="flat">
            <a:solidFill>
              <a:srgbClr val="E4F0D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51" name="Freeform 51"/>
          <p:cNvSpPr/>
          <p:nvPr/>
        </p:nvSpPr>
        <p:spPr>
          <a:xfrm>
            <a:off x="8078334" y="3386984"/>
            <a:ext cx="2111737" cy="2111737"/>
          </a:xfrm>
          <a:custGeom>
            <a:avLst/>
            <a:gdLst/>
            <a:ahLst/>
            <a:cxnLst/>
            <a:rect l="l" t="t" r="r" b="b"/>
            <a:pathLst>
              <a:path w="2111737" h="2111737">
                <a:moveTo>
                  <a:pt x="0" y="0"/>
                </a:moveTo>
                <a:lnTo>
                  <a:pt x="2111737" y="0"/>
                </a:lnTo>
                <a:lnTo>
                  <a:pt x="2111737" y="2111737"/>
                </a:lnTo>
                <a:lnTo>
                  <a:pt x="0" y="21117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2" name="Freeform 52"/>
          <p:cNvSpPr/>
          <p:nvPr/>
        </p:nvSpPr>
        <p:spPr>
          <a:xfrm>
            <a:off x="2798758" y="5234448"/>
            <a:ext cx="2133332" cy="2031998"/>
          </a:xfrm>
          <a:custGeom>
            <a:avLst/>
            <a:gdLst/>
            <a:ahLst/>
            <a:cxnLst/>
            <a:rect l="l" t="t" r="r" b="b"/>
            <a:pathLst>
              <a:path w="2133332" h="2031998">
                <a:moveTo>
                  <a:pt x="0" y="0"/>
                </a:moveTo>
                <a:lnTo>
                  <a:pt x="2133332" y="0"/>
                </a:lnTo>
                <a:lnTo>
                  <a:pt x="2133332" y="2031999"/>
                </a:lnTo>
                <a:lnTo>
                  <a:pt x="0" y="20319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3" name="Freeform 53"/>
          <p:cNvSpPr/>
          <p:nvPr/>
        </p:nvSpPr>
        <p:spPr>
          <a:xfrm>
            <a:off x="13352277" y="5143500"/>
            <a:ext cx="2117639" cy="2122947"/>
          </a:xfrm>
          <a:custGeom>
            <a:avLst/>
            <a:gdLst/>
            <a:ahLst/>
            <a:cxnLst/>
            <a:rect l="l" t="t" r="r" b="b"/>
            <a:pathLst>
              <a:path w="2117639" h="2122947">
                <a:moveTo>
                  <a:pt x="0" y="0"/>
                </a:moveTo>
                <a:lnTo>
                  <a:pt x="2117639" y="0"/>
                </a:lnTo>
                <a:lnTo>
                  <a:pt x="2117639" y="2122947"/>
                </a:lnTo>
                <a:lnTo>
                  <a:pt x="0" y="21229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4" name="AutoShape 54"/>
          <p:cNvSpPr/>
          <p:nvPr/>
        </p:nvSpPr>
        <p:spPr>
          <a:xfrm>
            <a:off x="15968971" y="1475885"/>
            <a:ext cx="10707939" cy="0"/>
          </a:xfrm>
          <a:prstGeom prst="line">
            <a:avLst/>
          </a:prstGeom>
          <a:ln w="38100" cap="flat">
            <a:solidFill>
              <a:srgbClr val="E4F0D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5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08483" y="-7127918"/>
            <a:ext cx="11100998" cy="17927750"/>
            <a:chOff x="0" y="0"/>
            <a:chExt cx="14801331" cy="2390366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rcRect l="47515" t="24626" r="21331"/>
            <a:stretch>
              <a:fillRect/>
            </a:stretch>
          </p:blipFill>
          <p:spPr>
            <a:xfrm>
              <a:off x="0" y="0"/>
              <a:ext cx="14801331" cy="23903667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 rot="-10800000" flipH="1">
            <a:off x="8964072" y="-149505"/>
            <a:ext cx="10797824" cy="10797824"/>
          </a:xfrm>
          <a:custGeom>
            <a:avLst/>
            <a:gdLst/>
            <a:ahLst/>
            <a:cxnLst/>
            <a:rect l="l" t="t" r="r" b="b"/>
            <a:pathLst>
              <a:path w="10797824" h="10797824">
                <a:moveTo>
                  <a:pt x="10797824" y="0"/>
                </a:moveTo>
                <a:lnTo>
                  <a:pt x="0" y="0"/>
                </a:lnTo>
                <a:lnTo>
                  <a:pt x="0" y="10797824"/>
                </a:lnTo>
                <a:lnTo>
                  <a:pt x="10797824" y="10797824"/>
                </a:lnTo>
                <a:lnTo>
                  <a:pt x="1079782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5" name="Group 5"/>
          <p:cNvGrpSpPr/>
          <p:nvPr/>
        </p:nvGrpSpPr>
        <p:grpSpPr>
          <a:xfrm>
            <a:off x="0" y="0"/>
            <a:ext cx="1948929" cy="2280492"/>
            <a:chOff x="0" y="0"/>
            <a:chExt cx="2598572" cy="304065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98572" cy="1870972"/>
            </a:xfrm>
            <a:custGeom>
              <a:avLst/>
              <a:gdLst/>
              <a:ahLst/>
              <a:cxnLst/>
              <a:rect l="l" t="t" r="r" b="b"/>
              <a:pathLst>
                <a:path w="2598572" h="1870972">
                  <a:moveTo>
                    <a:pt x="0" y="0"/>
                  </a:moveTo>
                  <a:lnTo>
                    <a:pt x="2598572" y="0"/>
                  </a:lnTo>
                  <a:lnTo>
                    <a:pt x="2598572" y="1870972"/>
                  </a:lnTo>
                  <a:lnTo>
                    <a:pt x="0" y="1870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672606" y="1787296"/>
              <a:ext cx="1253360" cy="1253360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200466" tIns="200466" rIns="200466" bIns="200466" rtlCol="0" anchor="ctr"/>
              <a:lstStyle/>
              <a:p>
                <a:pPr algn="ctr">
                  <a:lnSpc>
                    <a:spcPts val="2042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851051" y="1975742"/>
              <a:ext cx="896470" cy="896470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950900" y="2601833"/>
              <a:ext cx="701967" cy="102828"/>
              <a:chOff x="0" y="0"/>
              <a:chExt cx="650569" cy="95299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5056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650569" h="95299">
                    <a:moveTo>
                      <a:pt x="325285" y="0"/>
                    </a:moveTo>
                    <a:cubicBezTo>
                      <a:pt x="145635" y="0"/>
                      <a:pt x="0" y="21333"/>
                      <a:pt x="0" y="47649"/>
                    </a:cubicBezTo>
                    <a:cubicBezTo>
                      <a:pt x="0" y="73966"/>
                      <a:pt x="145635" y="95299"/>
                      <a:pt x="325285" y="95299"/>
                    </a:cubicBezTo>
                    <a:cubicBezTo>
                      <a:pt x="504934" y="95299"/>
                      <a:pt x="650569" y="73966"/>
                      <a:pt x="650569" y="47649"/>
                    </a:cubicBezTo>
                    <a:cubicBezTo>
                      <a:pt x="650569" y="21333"/>
                      <a:pt x="504934" y="0"/>
                      <a:pt x="325285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60991" y="-10116"/>
                <a:ext cx="528588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1001775" y="2665557"/>
              <a:ext cx="603852" cy="102828"/>
              <a:chOff x="0" y="0"/>
              <a:chExt cx="559639" cy="95299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55963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559639" h="95299">
                    <a:moveTo>
                      <a:pt x="279819" y="0"/>
                    </a:moveTo>
                    <a:cubicBezTo>
                      <a:pt x="125279" y="0"/>
                      <a:pt x="0" y="21333"/>
                      <a:pt x="0" y="47649"/>
                    </a:cubicBezTo>
                    <a:cubicBezTo>
                      <a:pt x="0" y="73966"/>
                      <a:pt x="125279" y="95299"/>
                      <a:pt x="279819" y="95299"/>
                    </a:cubicBezTo>
                    <a:cubicBezTo>
                      <a:pt x="434359" y="95299"/>
                      <a:pt x="559639" y="73966"/>
                      <a:pt x="559639" y="47649"/>
                    </a:cubicBezTo>
                    <a:cubicBezTo>
                      <a:pt x="559639" y="21333"/>
                      <a:pt x="434359" y="0"/>
                      <a:pt x="279819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52466" y="-10116"/>
                <a:ext cx="454706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1070196" y="2528877"/>
              <a:ext cx="461764" cy="92102"/>
              <a:chOff x="0" y="0"/>
              <a:chExt cx="427954" cy="85358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427954" cy="85358"/>
              </a:xfrm>
              <a:custGeom>
                <a:avLst/>
                <a:gdLst/>
                <a:ahLst/>
                <a:cxnLst/>
                <a:rect l="l" t="t" r="r" b="b"/>
                <a:pathLst>
                  <a:path w="427954" h="85358">
                    <a:moveTo>
                      <a:pt x="213977" y="0"/>
                    </a:moveTo>
                    <a:cubicBezTo>
                      <a:pt x="95801" y="0"/>
                      <a:pt x="0" y="19108"/>
                      <a:pt x="0" y="42679"/>
                    </a:cubicBezTo>
                    <a:cubicBezTo>
                      <a:pt x="0" y="66250"/>
                      <a:pt x="95801" y="85358"/>
                      <a:pt x="213977" y="85358"/>
                    </a:cubicBezTo>
                    <a:cubicBezTo>
                      <a:pt x="332153" y="85358"/>
                      <a:pt x="427954" y="66250"/>
                      <a:pt x="427954" y="42679"/>
                    </a:cubicBezTo>
                    <a:cubicBezTo>
                      <a:pt x="427954" y="19108"/>
                      <a:pt x="332153" y="0"/>
                      <a:pt x="213977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40121" y="-11048"/>
                <a:ext cx="347712" cy="884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1070196" y="2444010"/>
              <a:ext cx="461764" cy="418474"/>
            </a:xfrm>
            <a:custGeom>
              <a:avLst/>
              <a:gdLst/>
              <a:ahLst/>
              <a:cxnLst/>
              <a:rect l="l" t="t" r="r" b="b"/>
              <a:pathLst>
                <a:path w="461764" h="418474">
                  <a:moveTo>
                    <a:pt x="0" y="0"/>
                  </a:moveTo>
                  <a:lnTo>
                    <a:pt x="461764" y="0"/>
                  </a:lnTo>
                  <a:lnTo>
                    <a:pt x="461764" y="418474"/>
                  </a:lnTo>
                  <a:lnTo>
                    <a:pt x="0" y="418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956847" y="1906358"/>
              <a:ext cx="696020" cy="577478"/>
            </a:xfrm>
            <a:custGeom>
              <a:avLst/>
              <a:gdLst/>
              <a:ahLst/>
              <a:cxnLst/>
              <a:rect l="l" t="t" r="r" b="b"/>
              <a:pathLst>
                <a:path w="696020" h="577478">
                  <a:moveTo>
                    <a:pt x="0" y="0"/>
                  </a:moveTo>
                  <a:lnTo>
                    <a:pt x="696020" y="0"/>
                  </a:lnTo>
                  <a:lnTo>
                    <a:pt x="696020" y="577477"/>
                  </a:lnTo>
                  <a:lnTo>
                    <a:pt x="0" y="577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b="-40276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24" name="Group 24"/>
            <p:cNvGrpSpPr/>
            <p:nvPr/>
          </p:nvGrpSpPr>
          <p:grpSpPr>
            <a:xfrm>
              <a:off x="1199493" y="2760542"/>
              <a:ext cx="203169" cy="53357"/>
              <a:chOff x="0" y="0"/>
              <a:chExt cx="188293" cy="4945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88293" cy="49450"/>
              </a:xfrm>
              <a:custGeom>
                <a:avLst/>
                <a:gdLst/>
                <a:ahLst/>
                <a:cxnLst/>
                <a:rect l="l" t="t" r="r" b="b"/>
                <a:pathLst>
                  <a:path w="188293" h="49450">
                    <a:moveTo>
                      <a:pt x="94146" y="0"/>
                    </a:moveTo>
                    <a:cubicBezTo>
                      <a:pt x="42151" y="0"/>
                      <a:pt x="0" y="11070"/>
                      <a:pt x="0" y="24725"/>
                    </a:cubicBezTo>
                    <a:cubicBezTo>
                      <a:pt x="0" y="38380"/>
                      <a:pt x="42151" y="49450"/>
                      <a:pt x="94146" y="49450"/>
                    </a:cubicBezTo>
                    <a:cubicBezTo>
                      <a:pt x="146142" y="49450"/>
                      <a:pt x="188293" y="38380"/>
                      <a:pt x="188293" y="24725"/>
                    </a:cubicBezTo>
                    <a:cubicBezTo>
                      <a:pt x="188293" y="11070"/>
                      <a:pt x="146142" y="0"/>
                      <a:pt x="94146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17652" y="-14414"/>
                <a:ext cx="152988" cy="592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27" name="AutoShape 27"/>
          <p:cNvSpPr/>
          <p:nvPr/>
        </p:nvSpPr>
        <p:spPr>
          <a:xfrm flipV="1">
            <a:off x="2771892" y="7752007"/>
            <a:ext cx="75006" cy="12864383"/>
          </a:xfrm>
          <a:prstGeom prst="line">
            <a:avLst/>
          </a:prstGeom>
          <a:ln w="38100" cap="flat">
            <a:solidFill>
              <a:srgbClr val="E4F0D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 rot="-10188255" flipV="1">
            <a:off x="-56034" y="7475306"/>
            <a:ext cx="3165239" cy="4687620"/>
          </a:xfrm>
          <a:custGeom>
            <a:avLst/>
            <a:gdLst/>
            <a:ahLst/>
            <a:cxnLst/>
            <a:rect l="l" t="t" r="r" b="b"/>
            <a:pathLst>
              <a:path w="3165239" h="4687620">
                <a:moveTo>
                  <a:pt x="0" y="4687620"/>
                </a:moveTo>
                <a:lnTo>
                  <a:pt x="3165239" y="4687620"/>
                </a:lnTo>
                <a:lnTo>
                  <a:pt x="3165239" y="0"/>
                </a:lnTo>
                <a:lnTo>
                  <a:pt x="0" y="0"/>
                </a:lnTo>
                <a:lnTo>
                  <a:pt x="0" y="4687620"/>
                </a:lnTo>
                <a:close/>
              </a:path>
            </a:pathLst>
          </a:custGeom>
          <a:blipFill>
            <a:blip r:embed="rId10"/>
            <a:stretch>
              <a:fillRect r="-2467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AutoShape 29"/>
          <p:cNvSpPr/>
          <p:nvPr/>
        </p:nvSpPr>
        <p:spPr>
          <a:xfrm flipV="1">
            <a:off x="2846898" y="-1405161"/>
            <a:ext cx="0" cy="3685654"/>
          </a:xfrm>
          <a:prstGeom prst="line">
            <a:avLst/>
          </a:prstGeom>
          <a:ln w="38100" cap="flat">
            <a:solidFill>
              <a:srgbClr val="E4F0D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>
            <a:off x="11533290" y="1066489"/>
            <a:ext cx="2782816" cy="2428007"/>
          </a:xfrm>
          <a:custGeom>
            <a:avLst/>
            <a:gdLst/>
            <a:ahLst/>
            <a:cxnLst/>
            <a:rect l="l" t="t" r="r" b="b"/>
            <a:pathLst>
              <a:path w="2782816" h="2428007">
                <a:moveTo>
                  <a:pt x="0" y="0"/>
                </a:moveTo>
                <a:lnTo>
                  <a:pt x="2782816" y="0"/>
                </a:lnTo>
                <a:lnTo>
                  <a:pt x="2782816" y="2428007"/>
                </a:lnTo>
                <a:lnTo>
                  <a:pt x="0" y="242800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>
            <a:off x="11953142" y="5442805"/>
            <a:ext cx="1943113" cy="2590817"/>
          </a:xfrm>
          <a:custGeom>
            <a:avLst/>
            <a:gdLst/>
            <a:ahLst/>
            <a:cxnLst/>
            <a:rect l="l" t="t" r="r" b="b"/>
            <a:pathLst>
              <a:path w="1943113" h="2590817">
                <a:moveTo>
                  <a:pt x="0" y="0"/>
                </a:moveTo>
                <a:lnTo>
                  <a:pt x="1943113" y="0"/>
                </a:lnTo>
                <a:lnTo>
                  <a:pt x="1943113" y="2590817"/>
                </a:lnTo>
                <a:lnTo>
                  <a:pt x="0" y="259081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TextBox 32"/>
          <p:cNvSpPr txBox="1"/>
          <p:nvPr/>
        </p:nvSpPr>
        <p:spPr>
          <a:xfrm>
            <a:off x="1526585" y="2712642"/>
            <a:ext cx="8041429" cy="4776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481"/>
              </a:lnSpc>
            </a:pPr>
            <a:r>
              <a:rPr lang="en-US" sz="11886" b="1">
                <a:solidFill>
                  <a:srgbClr val="E4F0D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HOW</a:t>
            </a:r>
          </a:p>
          <a:p>
            <a:pPr algn="l">
              <a:lnSpc>
                <a:spcPts val="12481"/>
              </a:lnSpc>
            </a:pPr>
            <a:r>
              <a:rPr lang="en-US" sz="11886" b="1">
                <a:solidFill>
                  <a:srgbClr val="E4F0D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WE</a:t>
            </a:r>
          </a:p>
          <a:p>
            <a:pPr marL="0" lvl="0" indent="0" algn="l">
              <a:lnSpc>
                <a:spcPts val="12481"/>
              </a:lnSpc>
              <a:spcBef>
                <a:spcPct val="0"/>
              </a:spcBef>
            </a:pPr>
            <a:r>
              <a:rPr lang="en-US" sz="11886" b="1">
                <a:solidFill>
                  <a:srgbClr val="E4F0D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PROMOTE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743054" y="3671567"/>
            <a:ext cx="6363288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E4F0D8"/>
                </a:solidFill>
                <a:latin typeface="Lato 4"/>
                <a:ea typeface="Lato 4"/>
                <a:cs typeface="Lato 4"/>
                <a:sym typeface="Lato 4"/>
              </a:rPr>
              <a:t>SOCIAL MEDIA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9091991" y="8214597"/>
            <a:ext cx="7665415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E4F0D8"/>
                </a:solidFill>
                <a:latin typeface="Lato 4"/>
                <a:ea typeface="Lato 4"/>
                <a:cs typeface="Lato 4"/>
                <a:sym typeface="Lato 4"/>
              </a:rPr>
              <a:t>PHYSICAL MATERIALS</a:t>
            </a:r>
          </a:p>
        </p:txBody>
      </p:sp>
      <p:sp>
        <p:nvSpPr>
          <p:cNvPr id="35" name="Freeform 35"/>
          <p:cNvSpPr/>
          <p:nvPr/>
        </p:nvSpPr>
        <p:spPr>
          <a:xfrm rot="-8398755">
            <a:off x="14645260" y="6368636"/>
            <a:ext cx="2331764" cy="1727079"/>
          </a:xfrm>
          <a:custGeom>
            <a:avLst/>
            <a:gdLst/>
            <a:ahLst/>
            <a:cxnLst/>
            <a:rect l="l" t="t" r="r" b="b"/>
            <a:pathLst>
              <a:path w="2331764" h="1727079">
                <a:moveTo>
                  <a:pt x="0" y="0"/>
                </a:moveTo>
                <a:lnTo>
                  <a:pt x="2331764" y="0"/>
                </a:lnTo>
                <a:lnTo>
                  <a:pt x="2331764" y="1727079"/>
                </a:lnTo>
                <a:lnTo>
                  <a:pt x="0" y="172707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5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987148">
            <a:off x="-2109230" y="-4994023"/>
            <a:ext cx="6925199" cy="16209737"/>
          </a:xfrm>
          <a:custGeom>
            <a:avLst/>
            <a:gdLst/>
            <a:ahLst/>
            <a:cxnLst/>
            <a:rect l="l" t="t" r="r" b="b"/>
            <a:pathLst>
              <a:path w="6925199" h="16209737">
                <a:moveTo>
                  <a:pt x="0" y="0"/>
                </a:moveTo>
                <a:lnTo>
                  <a:pt x="6925199" y="0"/>
                </a:lnTo>
                <a:lnTo>
                  <a:pt x="6925199" y="16209737"/>
                </a:lnTo>
                <a:lnTo>
                  <a:pt x="0" y="162097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3000"/>
            </a:blip>
            <a:stretch>
              <a:fillRect l="-48484" r="-26763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854012">
            <a:off x="-2675345" y="-8454844"/>
            <a:ext cx="18095613" cy="18095613"/>
          </a:xfrm>
          <a:custGeom>
            <a:avLst/>
            <a:gdLst/>
            <a:ahLst/>
            <a:cxnLst/>
            <a:rect l="l" t="t" r="r" b="b"/>
            <a:pathLst>
              <a:path w="18095613" h="18095613">
                <a:moveTo>
                  <a:pt x="0" y="0"/>
                </a:moveTo>
                <a:lnTo>
                  <a:pt x="18095612" y="0"/>
                </a:lnTo>
                <a:lnTo>
                  <a:pt x="18095612" y="18095613"/>
                </a:lnTo>
                <a:lnTo>
                  <a:pt x="0" y="180956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5494618" y="7110359"/>
            <a:ext cx="2623631" cy="4644925"/>
          </a:xfrm>
          <a:custGeom>
            <a:avLst/>
            <a:gdLst/>
            <a:ahLst/>
            <a:cxnLst/>
            <a:rect l="l" t="t" r="r" b="b"/>
            <a:pathLst>
              <a:path w="2623631" h="4644925">
                <a:moveTo>
                  <a:pt x="0" y="0"/>
                </a:moveTo>
                <a:lnTo>
                  <a:pt x="2623631" y="0"/>
                </a:lnTo>
                <a:lnTo>
                  <a:pt x="2623631" y="4644925"/>
                </a:lnTo>
                <a:lnTo>
                  <a:pt x="0" y="46449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98" r="-69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AutoShape 5"/>
          <p:cNvSpPr/>
          <p:nvPr/>
        </p:nvSpPr>
        <p:spPr>
          <a:xfrm flipV="1">
            <a:off x="15439122" y="-9304481"/>
            <a:ext cx="0" cy="22717513"/>
          </a:xfrm>
          <a:prstGeom prst="line">
            <a:avLst/>
          </a:prstGeom>
          <a:ln w="38100" cap="flat">
            <a:solidFill>
              <a:srgbClr val="E4F0D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6" name="Group 6"/>
          <p:cNvGrpSpPr/>
          <p:nvPr/>
        </p:nvGrpSpPr>
        <p:grpSpPr>
          <a:xfrm>
            <a:off x="14522102" y="2280492"/>
            <a:ext cx="1872347" cy="3753687"/>
            <a:chOff x="0" y="0"/>
            <a:chExt cx="493128" cy="9886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93128" cy="988625"/>
            </a:xfrm>
            <a:custGeom>
              <a:avLst/>
              <a:gdLst/>
              <a:ahLst/>
              <a:cxnLst/>
              <a:rect l="l" t="t" r="r" b="b"/>
              <a:pathLst>
                <a:path w="493128" h="988625">
                  <a:moveTo>
                    <a:pt x="0" y="0"/>
                  </a:moveTo>
                  <a:lnTo>
                    <a:pt x="493128" y="0"/>
                  </a:lnTo>
                  <a:lnTo>
                    <a:pt x="493128" y="988625"/>
                  </a:lnTo>
                  <a:lnTo>
                    <a:pt x="0" y="988625"/>
                  </a:lnTo>
                  <a:close/>
                </a:path>
              </a:pathLst>
            </a:custGeom>
            <a:solidFill>
              <a:srgbClr val="395B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93128" cy="10172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2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9784935" flipH="1">
            <a:off x="15527528" y="-906074"/>
            <a:ext cx="3888026" cy="4618606"/>
          </a:xfrm>
          <a:custGeom>
            <a:avLst/>
            <a:gdLst/>
            <a:ahLst/>
            <a:cxnLst/>
            <a:rect l="l" t="t" r="r" b="b"/>
            <a:pathLst>
              <a:path w="3888026" h="4618606">
                <a:moveTo>
                  <a:pt x="3888026" y="0"/>
                </a:moveTo>
                <a:lnTo>
                  <a:pt x="0" y="0"/>
                </a:lnTo>
                <a:lnTo>
                  <a:pt x="0" y="4618606"/>
                </a:lnTo>
                <a:lnTo>
                  <a:pt x="3888026" y="4618606"/>
                </a:lnTo>
                <a:lnTo>
                  <a:pt x="3888026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0" y="0"/>
            <a:ext cx="1948929" cy="1403229"/>
          </a:xfrm>
          <a:custGeom>
            <a:avLst/>
            <a:gdLst/>
            <a:ahLst/>
            <a:cxnLst/>
            <a:rect l="l" t="t" r="r" b="b"/>
            <a:pathLst>
              <a:path w="1948929" h="1403229">
                <a:moveTo>
                  <a:pt x="0" y="0"/>
                </a:moveTo>
                <a:lnTo>
                  <a:pt x="1948929" y="0"/>
                </a:lnTo>
                <a:lnTo>
                  <a:pt x="1948929" y="1403229"/>
                </a:lnTo>
                <a:lnTo>
                  <a:pt x="0" y="14032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1" name="Group 11"/>
          <p:cNvGrpSpPr/>
          <p:nvPr/>
        </p:nvGrpSpPr>
        <p:grpSpPr>
          <a:xfrm>
            <a:off x="504454" y="1340472"/>
            <a:ext cx="940020" cy="940020"/>
            <a:chOff x="0" y="0"/>
            <a:chExt cx="1253360" cy="125336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253360" cy="1253360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200466" tIns="200466" rIns="200466" bIns="200466" rtlCol="0" anchor="ctr"/>
              <a:lstStyle/>
              <a:p>
                <a:pPr algn="ctr">
                  <a:lnSpc>
                    <a:spcPts val="2042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178445" y="188445"/>
              <a:ext cx="896470" cy="896470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278294" y="814537"/>
              <a:ext cx="701967" cy="102828"/>
              <a:chOff x="0" y="0"/>
              <a:chExt cx="650569" cy="95299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5056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650569" h="95299">
                    <a:moveTo>
                      <a:pt x="325285" y="0"/>
                    </a:moveTo>
                    <a:cubicBezTo>
                      <a:pt x="145635" y="0"/>
                      <a:pt x="0" y="21333"/>
                      <a:pt x="0" y="47649"/>
                    </a:cubicBezTo>
                    <a:cubicBezTo>
                      <a:pt x="0" y="73966"/>
                      <a:pt x="145635" y="95299"/>
                      <a:pt x="325285" y="95299"/>
                    </a:cubicBezTo>
                    <a:cubicBezTo>
                      <a:pt x="504934" y="95299"/>
                      <a:pt x="650569" y="73966"/>
                      <a:pt x="650569" y="47649"/>
                    </a:cubicBezTo>
                    <a:cubicBezTo>
                      <a:pt x="650569" y="21333"/>
                      <a:pt x="504934" y="0"/>
                      <a:pt x="325285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60991" y="-10116"/>
                <a:ext cx="528588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329169" y="878260"/>
              <a:ext cx="603852" cy="102828"/>
              <a:chOff x="0" y="0"/>
              <a:chExt cx="559639" cy="95299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55963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559639" h="95299">
                    <a:moveTo>
                      <a:pt x="279819" y="0"/>
                    </a:moveTo>
                    <a:cubicBezTo>
                      <a:pt x="125279" y="0"/>
                      <a:pt x="0" y="21333"/>
                      <a:pt x="0" y="47649"/>
                    </a:cubicBezTo>
                    <a:cubicBezTo>
                      <a:pt x="0" y="73966"/>
                      <a:pt x="125279" y="95299"/>
                      <a:pt x="279819" y="95299"/>
                    </a:cubicBezTo>
                    <a:cubicBezTo>
                      <a:pt x="434359" y="95299"/>
                      <a:pt x="559639" y="73966"/>
                      <a:pt x="559639" y="47649"/>
                    </a:cubicBezTo>
                    <a:cubicBezTo>
                      <a:pt x="559639" y="21333"/>
                      <a:pt x="434359" y="0"/>
                      <a:pt x="279819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52466" y="-10116"/>
                <a:ext cx="454706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397590" y="741581"/>
              <a:ext cx="461764" cy="92102"/>
              <a:chOff x="0" y="0"/>
              <a:chExt cx="427954" cy="85358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427954" cy="85358"/>
              </a:xfrm>
              <a:custGeom>
                <a:avLst/>
                <a:gdLst/>
                <a:ahLst/>
                <a:cxnLst/>
                <a:rect l="l" t="t" r="r" b="b"/>
                <a:pathLst>
                  <a:path w="427954" h="85358">
                    <a:moveTo>
                      <a:pt x="213977" y="0"/>
                    </a:moveTo>
                    <a:cubicBezTo>
                      <a:pt x="95801" y="0"/>
                      <a:pt x="0" y="19108"/>
                      <a:pt x="0" y="42679"/>
                    </a:cubicBezTo>
                    <a:cubicBezTo>
                      <a:pt x="0" y="66250"/>
                      <a:pt x="95801" y="85358"/>
                      <a:pt x="213977" y="85358"/>
                    </a:cubicBezTo>
                    <a:cubicBezTo>
                      <a:pt x="332153" y="85358"/>
                      <a:pt x="427954" y="66250"/>
                      <a:pt x="427954" y="42679"/>
                    </a:cubicBezTo>
                    <a:cubicBezTo>
                      <a:pt x="427954" y="19108"/>
                      <a:pt x="332153" y="0"/>
                      <a:pt x="213977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40121" y="-11048"/>
                <a:ext cx="347712" cy="884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7" name="Freeform 27"/>
            <p:cNvSpPr/>
            <p:nvPr/>
          </p:nvSpPr>
          <p:spPr>
            <a:xfrm>
              <a:off x="397590" y="656714"/>
              <a:ext cx="461764" cy="418474"/>
            </a:xfrm>
            <a:custGeom>
              <a:avLst/>
              <a:gdLst/>
              <a:ahLst/>
              <a:cxnLst/>
              <a:rect l="l" t="t" r="r" b="b"/>
              <a:pathLst>
                <a:path w="461764" h="418474">
                  <a:moveTo>
                    <a:pt x="0" y="0"/>
                  </a:moveTo>
                  <a:lnTo>
                    <a:pt x="461764" y="0"/>
                  </a:lnTo>
                  <a:lnTo>
                    <a:pt x="461764" y="418474"/>
                  </a:lnTo>
                  <a:lnTo>
                    <a:pt x="0" y="418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284242" y="119061"/>
              <a:ext cx="696020" cy="577478"/>
            </a:xfrm>
            <a:custGeom>
              <a:avLst/>
              <a:gdLst/>
              <a:ahLst/>
              <a:cxnLst/>
              <a:rect l="l" t="t" r="r" b="b"/>
              <a:pathLst>
                <a:path w="696020" h="577478">
                  <a:moveTo>
                    <a:pt x="0" y="0"/>
                  </a:moveTo>
                  <a:lnTo>
                    <a:pt x="696019" y="0"/>
                  </a:lnTo>
                  <a:lnTo>
                    <a:pt x="696019" y="577478"/>
                  </a:lnTo>
                  <a:lnTo>
                    <a:pt x="0" y="577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b="-40276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29" name="Group 29"/>
            <p:cNvGrpSpPr/>
            <p:nvPr/>
          </p:nvGrpSpPr>
          <p:grpSpPr>
            <a:xfrm>
              <a:off x="526887" y="973246"/>
              <a:ext cx="203169" cy="53357"/>
              <a:chOff x="0" y="0"/>
              <a:chExt cx="188293" cy="4945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188293" cy="49450"/>
              </a:xfrm>
              <a:custGeom>
                <a:avLst/>
                <a:gdLst/>
                <a:ahLst/>
                <a:cxnLst/>
                <a:rect l="l" t="t" r="r" b="b"/>
                <a:pathLst>
                  <a:path w="188293" h="49450">
                    <a:moveTo>
                      <a:pt x="94146" y="0"/>
                    </a:moveTo>
                    <a:cubicBezTo>
                      <a:pt x="42151" y="0"/>
                      <a:pt x="0" y="11070"/>
                      <a:pt x="0" y="24725"/>
                    </a:cubicBezTo>
                    <a:cubicBezTo>
                      <a:pt x="0" y="38380"/>
                      <a:pt x="42151" y="49450"/>
                      <a:pt x="94146" y="49450"/>
                    </a:cubicBezTo>
                    <a:cubicBezTo>
                      <a:pt x="146142" y="49450"/>
                      <a:pt x="188293" y="38380"/>
                      <a:pt x="188293" y="24725"/>
                    </a:cubicBezTo>
                    <a:cubicBezTo>
                      <a:pt x="188293" y="11070"/>
                      <a:pt x="146142" y="0"/>
                      <a:pt x="94146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17652" y="-14414"/>
                <a:ext cx="152988" cy="592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32" name="Group 32"/>
          <p:cNvGrpSpPr/>
          <p:nvPr/>
        </p:nvGrpSpPr>
        <p:grpSpPr>
          <a:xfrm>
            <a:off x="1948929" y="-443497"/>
            <a:ext cx="7748663" cy="11173994"/>
            <a:chOff x="0" y="0"/>
            <a:chExt cx="2212372" cy="319036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2212372" cy="3190360"/>
            </a:xfrm>
            <a:custGeom>
              <a:avLst/>
              <a:gdLst/>
              <a:ahLst/>
              <a:cxnLst/>
              <a:rect l="l" t="t" r="r" b="b"/>
              <a:pathLst>
                <a:path w="2212372" h="3190360">
                  <a:moveTo>
                    <a:pt x="0" y="0"/>
                  </a:moveTo>
                  <a:lnTo>
                    <a:pt x="2212372" y="0"/>
                  </a:lnTo>
                  <a:lnTo>
                    <a:pt x="2212372" y="3190360"/>
                  </a:lnTo>
                  <a:lnTo>
                    <a:pt x="0" y="3190360"/>
                  </a:lnTo>
                  <a:close/>
                </a:path>
              </a:pathLst>
            </a:custGeom>
            <a:solidFill>
              <a:srgbClr val="E4F0D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2212372" cy="32189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2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2317672" y="93299"/>
            <a:ext cx="7011177" cy="4956902"/>
          </a:xfrm>
          <a:custGeom>
            <a:avLst/>
            <a:gdLst/>
            <a:ahLst/>
            <a:cxnLst/>
            <a:rect l="l" t="t" r="r" b="b"/>
            <a:pathLst>
              <a:path w="7011177" h="4956902">
                <a:moveTo>
                  <a:pt x="0" y="0"/>
                </a:moveTo>
                <a:lnTo>
                  <a:pt x="7011177" y="0"/>
                </a:lnTo>
                <a:lnTo>
                  <a:pt x="7011177" y="4956902"/>
                </a:lnTo>
                <a:lnTo>
                  <a:pt x="0" y="495690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6" name="Freeform 36"/>
          <p:cNvSpPr/>
          <p:nvPr/>
        </p:nvSpPr>
        <p:spPr>
          <a:xfrm>
            <a:off x="2317672" y="5236799"/>
            <a:ext cx="7011177" cy="4956902"/>
          </a:xfrm>
          <a:custGeom>
            <a:avLst/>
            <a:gdLst/>
            <a:ahLst/>
            <a:cxnLst/>
            <a:rect l="l" t="t" r="r" b="b"/>
            <a:pathLst>
              <a:path w="7011177" h="4956902">
                <a:moveTo>
                  <a:pt x="0" y="0"/>
                </a:moveTo>
                <a:lnTo>
                  <a:pt x="7011177" y="0"/>
                </a:lnTo>
                <a:lnTo>
                  <a:pt x="7011177" y="4956902"/>
                </a:lnTo>
                <a:lnTo>
                  <a:pt x="0" y="495690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7" name="TextBox 37"/>
          <p:cNvSpPr txBox="1"/>
          <p:nvPr/>
        </p:nvSpPr>
        <p:spPr>
          <a:xfrm>
            <a:off x="8412312" y="2700390"/>
            <a:ext cx="7982137" cy="2921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1380"/>
              </a:lnSpc>
            </a:pPr>
            <a:r>
              <a:rPr lang="en-US" sz="10838" b="1">
                <a:solidFill>
                  <a:srgbClr val="E4F0D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THROUGH</a:t>
            </a:r>
          </a:p>
          <a:p>
            <a:pPr algn="r">
              <a:lnSpc>
                <a:spcPts val="11380"/>
              </a:lnSpc>
            </a:pPr>
            <a:r>
              <a:rPr lang="en-US" sz="10838" b="1">
                <a:solidFill>
                  <a:srgbClr val="E4F0D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LEAFLETS</a:t>
            </a:r>
          </a:p>
        </p:txBody>
      </p:sp>
      <p:sp>
        <p:nvSpPr>
          <p:cNvPr id="38" name="Freeform 38"/>
          <p:cNvSpPr/>
          <p:nvPr/>
        </p:nvSpPr>
        <p:spPr>
          <a:xfrm rot="5400000">
            <a:off x="9730756" y="8304027"/>
            <a:ext cx="2576766" cy="1908546"/>
          </a:xfrm>
          <a:custGeom>
            <a:avLst/>
            <a:gdLst/>
            <a:ahLst/>
            <a:cxnLst/>
            <a:rect l="l" t="t" r="r" b="b"/>
            <a:pathLst>
              <a:path w="2576766" h="1908546">
                <a:moveTo>
                  <a:pt x="0" y="0"/>
                </a:moveTo>
                <a:lnTo>
                  <a:pt x="2576766" y="0"/>
                </a:lnTo>
                <a:lnTo>
                  <a:pt x="2576766" y="1908546"/>
                </a:lnTo>
                <a:lnTo>
                  <a:pt x="0" y="190854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5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090566">
            <a:off x="2559307" y="-11603382"/>
            <a:ext cx="22553608" cy="22411856"/>
          </a:xfrm>
          <a:custGeom>
            <a:avLst/>
            <a:gdLst/>
            <a:ahLst/>
            <a:cxnLst/>
            <a:rect l="l" t="t" r="r" b="b"/>
            <a:pathLst>
              <a:path w="22553608" h="22411856">
                <a:moveTo>
                  <a:pt x="0" y="0"/>
                </a:moveTo>
                <a:lnTo>
                  <a:pt x="22553608" y="0"/>
                </a:lnTo>
                <a:lnTo>
                  <a:pt x="22553608" y="22411856"/>
                </a:lnTo>
                <a:lnTo>
                  <a:pt x="0" y="224118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8825" r="-1023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3309433">
            <a:off x="1616728" y="-8954057"/>
            <a:ext cx="18095613" cy="18095613"/>
          </a:xfrm>
          <a:custGeom>
            <a:avLst/>
            <a:gdLst/>
            <a:ahLst/>
            <a:cxnLst/>
            <a:rect l="l" t="t" r="r" b="b"/>
            <a:pathLst>
              <a:path w="18095613" h="18095613">
                <a:moveTo>
                  <a:pt x="0" y="0"/>
                </a:moveTo>
                <a:lnTo>
                  <a:pt x="18095613" y="0"/>
                </a:lnTo>
                <a:lnTo>
                  <a:pt x="18095613" y="18095613"/>
                </a:lnTo>
                <a:lnTo>
                  <a:pt x="0" y="180956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15801436" y="-1801642"/>
            <a:ext cx="2951176" cy="13500495"/>
            <a:chOff x="0" y="0"/>
            <a:chExt cx="777265" cy="355568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77265" cy="3555686"/>
            </a:xfrm>
            <a:custGeom>
              <a:avLst/>
              <a:gdLst/>
              <a:ahLst/>
              <a:cxnLst/>
              <a:rect l="l" t="t" r="r" b="b"/>
              <a:pathLst>
                <a:path w="777265" h="3555686">
                  <a:moveTo>
                    <a:pt x="0" y="0"/>
                  </a:moveTo>
                  <a:lnTo>
                    <a:pt x="777265" y="0"/>
                  </a:lnTo>
                  <a:lnTo>
                    <a:pt x="777265" y="3555686"/>
                  </a:lnTo>
                  <a:lnTo>
                    <a:pt x="0" y="3555686"/>
                  </a:lnTo>
                  <a:close/>
                </a:path>
              </a:pathLst>
            </a:custGeom>
            <a:solidFill>
              <a:srgbClr val="395B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777265" cy="35842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2"/>
                </a:lnSpc>
              </a:pPr>
              <a:endParaRPr/>
            </a:p>
          </p:txBody>
        </p:sp>
      </p:grpSp>
      <p:sp>
        <p:nvSpPr>
          <p:cNvPr id="7" name="AutoShape 7"/>
          <p:cNvSpPr/>
          <p:nvPr/>
        </p:nvSpPr>
        <p:spPr>
          <a:xfrm flipV="1">
            <a:off x="2395938" y="-9414761"/>
            <a:ext cx="0" cy="22717513"/>
          </a:xfrm>
          <a:prstGeom prst="line">
            <a:avLst/>
          </a:prstGeom>
          <a:ln w="38100" cap="flat">
            <a:solidFill>
              <a:srgbClr val="E4F0D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8" name="Group 8"/>
          <p:cNvGrpSpPr/>
          <p:nvPr/>
        </p:nvGrpSpPr>
        <p:grpSpPr>
          <a:xfrm>
            <a:off x="1478919" y="5074969"/>
            <a:ext cx="1872347" cy="4183331"/>
            <a:chOff x="0" y="0"/>
            <a:chExt cx="493128" cy="110178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93128" cy="1101783"/>
            </a:xfrm>
            <a:custGeom>
              <a:avLst/>
              <a:gdLst/>
              <a:ahLst/>
              <a:cxnLst/>
              <a:rect l="l" t="t" r="r" b="b"/>
              <a:pathLst>
                <a:path w="493128" h="1101783">
                  <a:moveTo>
                    <a:pt x="0" y="0"/>
                  </a:moveTo>
                  <a:lnTo>
                    <a:pt x="493128" y="0"/>
                  </a:lnTo>
                  <a:lnTo>
                    <a:pt x="493128" y="1101783"/>
                  </a:lnTo>
                  <a:lnTo>
                    <a:pt x="0" y="1101783"/>
                  </a:lnTo>
                  <a:close/>
                </a:path>
              </a:pathLst>
            </a:custGeom>
            <a:solidFill>
              <a:srgbClr val="395B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93128" cy="11303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2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974464" y="5478859"/>
            <a:ext cx="13568573" cy="3566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3854"/>
              </a:lnSpc>
            </a:pPr>
            <a:r>
              <a:rPr lang="en-US" sz="13194" b="1">
                <a:solidFill>
                  <a:srgbClr val="E4F0D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AND</a:t>
            </a:r>
          </a:p>
          <a:p>
            <a:pPr algn="just">
              <a:lnSpc>
                <a:spcPts val="13854"/>
              </a:lnSpc>
            </a:pPr>
            <a:r>
              <a:rPr lang="en-US" sz="13194" b="1">
                <a:solidFill>
                  <a:srgbClr val="E4F0D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POSTERS</a:t>
            </a:r>
          </a:p>
        </p:txBody>
      </p:sp>
      <p:sp>
        <p:nvSpPr>
          <p:cNvPr id="12" name="Freeform 12"/>
          <p:cNvSpPr/>
          <p:nvPr/>
        </p:nvSpPr>
        <p:spPr>
          <a:xfrm>
            <a:off x="0" y="0"/>
            <a:ext cx="1948929" cy="1403229"/>
          </a:xfrm>
          <a:custGeom>
            <a:avLst/>
            <a:gdLst/>
            <a:ahLst/>
            <a:cxnLst/>
            <a:rect l="l" t="t" r="r" b="b"/>
            <a:pathLst>
              <a:path w="1948929" h="1403229">
                <a:moveTo>
                  <a:pt x="0" y="0"/>
                </a:moveTo>
                <a:lnTo>
                  <a:pt x="1948929" y="0"/>
                </a:lnTo>
                <a:lnTo>
                  <a:pt x="1948929" y="1403229"/>
                </a:lnTo>
                <a:lnTo>
                  <a:pt x="0" y="14032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3" name="Group 13"/>
          <p:cNvGrpSpPr/>
          <p:nvPr/>
        </p:nvGrpSpPr>
        <p:grpSpPr>
          <a:xfrm>
            <a:off x="504454" y="1340472"/>
            <a:ext cx="940020" cy="940020"/>
            <a:chOff x="0" y="0"/>
            <a:chExt cx="1253360" cy="1253360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253360" cy="1253360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200466" tIns="200466" rIns="200466" bIns="200466" rtlCol="0" anchor="ctr"/>
              <a:lstStyle/>
              <a:p>
                <a:pPr algn="ctr">
                  <a:lnSpc>
                    <a:spcPts val="2042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178445" y="188445"/>
              <a:ext cx="896470" cy="896470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278294" y="814537"/>
              <a:ext cx="701967" cy="102828"/>
              <a:chOff x="0" y="0"/>
              <a:chExt cx="650569" cy="95299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5056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650569" h="95299">
                    <a:moveTo>
                      <a:pt x="325285" y="0"/>
                    </a:moveTo>
                    <a:cubicBezTo>
                      <a:pt x="145635" y="0"/>
                      <a:pt x="0" y="21333"/>
                      <a:pt x="0" y="47649"/>
                    </a:cubicBezTo>
                    <a:cubicBezTo>
                      <a:pt x="0" y="73966"/>
                      <a:pt x="145635" y="95299"/>
                      <a:pt x="325285" y="95299"/>
                    </a:cubicBezTo>
                    <a:cubicBezTo>
                      <a:pt x="504934" y="95299"/>
                      <a:pt x="650569" y="73966"/>
                      <a:pt x="650569" y="47649"/>
                    </a:cubicBezTo>
                    <a:cubicBezTo>
                      <a:pt x="650569" y="21333"/>
                      <a:pt x="504934" y="0"/>
                      <a:pt x="325285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60991" y="-10116"/>
                <a:ext cx="528588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329169" y="878260"/>
              <a:ext cx="603852" cy="102828"/>
              <a:chOff x="0" y="0"/>
              <a:chExt cx="559639" cy="95299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55963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559639" h="95299">
                    <a:moveTo>
                      <a:pt x="279819" y="0"/>
                    </a:moveTo>
                    <a:cubicBezTo>
                      <a:pt x="125279" y="0"/>
                      <a:pt x="0" y="21333"/>
                      <a:pt x="0" y="47649"/>
                    </a:cubicBezTo>
                    <a:cubicBezTo>
                      <a:pt x="0" y="73966"/>
                      <a:pt x="125279" y="95299"/>
                      <a:pt x="279819" y="95299"/>
                    </a:cubicBezTo>
                    <a:cubicBezTo>
                      <a:pt x="434359" y="95299"/>
                      <a:pt x="559639" y="73966"/>
                      <a:pt x="559639" y="47649"/>
                    </a:cubicBezTo>
                    <a:cubicBezTo>
                      <a:pt x="559639" y="21333"/>
                      <a:pt x="434359" y="0"/>
                      <a:pt x="279819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52466" y="-10116"/>
                <a:ext cx="454706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397590" y="741581"/>
              <a:ext cx="461764" cy="92102"/>
              <a:chOff x="0" y="0"/>
              <a:chExt cx="427954" cy="85358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427954" cy="85358"/>
              </a:xfrm>
              <a:custGeom>
                <a:avLst/>
                <a:gdLst/>
                <a:ahLst/>
                <a:cxnLst/>
                <a:rect l="l" t="t" r="r" b="b"/>
                <a:pathLst>
                  <a:path w="427954" h="85358">
                    <a:moveTo>
                      <a:pt x="213977" y="0"/>
                    </a:moveTo>
                    <a:cubicBezTo>
                      <a:pt x="95801" y="0"/>
                      <a:pt x="0" y="19108"/>
                      <a:pt x="0" y="42679"/>
                    </a:cubicBezTo>
                    <a:cubicBezTo>
                      <a:pt x="0" y="66250"/>
                      <a:pt x="95801" y="85358"/>
                      <a:pt x="213977" y="85358"/>
                    </a:cubicBezTo>
                    <a:cubicBezTo>
                      <a:pt x="332153" y="85358"/>
                      <a:pt x="427954" y="66250"/>
                      <a:pt x="427954" y="42679"/>
                    </a:cubicBezTo>
                    <a:cubicBezTo>
                      <a:pt x="427954" y="19108"/>
                      <a:pt x="332153" y="0"/>
                      <a:pt x="213977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40121" y="-11048"/>
                <a:ext cx="347712" cy="884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9" name="Freeform 29"/>
            <p:cNvSpPr/>
            <p:nvPr/>
          </p:nvSpPr>
          <p:spPr>
            <a:xfrm>
              <a:off x="397590" y="656714"/>
              <a:ext cx="461764" cy="418474"/>
            </a:xfrm>
            <a:custGeom>
              <a:avLst/>
              <a:gdLst/>
              <a:ahLst/>
              <a:cxnLst/>
              <a:rect l="l" t="t" r="r" b="b"/>
              <a:pathLst>
                <a:path w="461764" h="418474">
                  <a:moveTo>
                    <a:pt x="0" y="0"/>
                  </a:moveTo>
                  <a:lnTo>
                    <a:pt x="461764" y="0"/>
                  </a:lnTo>
                  <a:lnTo>
                    <a:pt x="461764" y="418474"/>
                  </a:lnTo>
                  <a:lnTo>
                    <a:pt x="0" y="418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284242" y="119061"/>
              <a:ext cx="696020" cy="577478"/>
            </a:xfrm>
            <a:custGeom>
              <a:avLst/>
              <a:gdLst/>
              <a:ahLst/>
              <a:cxnLst/>
              <a:rect l="l" t="t" r="r" b="b"/>
              <a:pathLst>
                <a:path w="696020" h="577478">
                  <a:moveTo>
                    <a:pt x="0" y="0"/>
                  </a:moveTo>
                  <a:lnTo>
                    <a:pt x="696019" y="0"/>
                  </a:lnTo>
                  <a:lnTo>
                    <a:pt x="696019" y="577478"/>
                  </a:lnTo>
                  <a:lnTo>
                    <a:pt x="0" y="577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b="-40276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31" name="Group 31"/>
            <p:cNvGrpSpPr/>
            <p:nvPr/>
          </p:nvGrpSpPr>
          <p:grpSpPr>
            <a:xfrm>
              <a:off x="526887" y="973246"/>
              <a:ext cx="203169" cy="53357"/>
              <a:chOff x="0" y="0"/>
              <a:chExt cx="188293" cy="4945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188293" cy="49450"/>
              </a:xfrm>
              <a:custGeom>
                <a:avLst/>
                <a:gdLst/>
                <a:ahLst/>
                <a:cxnLst/>
                <a:rect l="l" t="t" r="r" b="b"/>
                <a:pathLst>
                  <a:path w="188293" h="49450">
                    <a:moveTo>
                      <a:pt x="94146" y="0"/>
                    </a:moveTo>
                    <a:cubicBezTo>
                      <a:pt x="42151" y="0"/>
                      <a:pt x="0" y="11070"/>
                      <a:pt x="0" y="24725"/>
                    </a:cubicBezTo>
                    <a:cubicBezTo>
                      <a:pt x="0" y="38380"/>
                      <a:pt x="42151" y="49450"/>
                      <a:pt x="94146" y="49450"/>
                    </a:cubicBezTo>
                    <a:cubicBezTo>
                      <a:pt x="146142" y="49450"/>
                      <a:pt x="188293" y="38380"/>
                      <a:pt x="188293" y="24725"/>
                    </a:cubicBezTo>
                    <a:cubicBezTo>
                      <a:pt x="188293" y="11070"/>
                      <a:pt x="146142" y="0"/>
                      <a:pt x="94146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17652" y="-14414"/>
                <a:ext cx="152988" cy="592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34" name="Group 34"/>
          <p:cNvGrpSpPr/>
          <p:nvPr/>
        </p:nvGrpSpPr>
        <p:grpSpPr>
          <a:xfrm>
            <a:off x="9144000" y="-955525"/>
            <a:ext cx="7736266" cy="12060988"/>
            <a:chOff x="0" y="0"/>
            <a:chExt cx="2046389" cy="319036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2046389" cy="3190360"/>
            </a:xfrm>
            <a:custGeom>
              <a:avLst/>
              <a:gdLst/>
              <a:ahLst/>
              <a:cxnLst/>
              <a:rect l="l" t="t" r="r" b="b"/>
              <a:pathLst>
                <a:path w="2046389" h="3190360">
                  <a:moveTo>
                    <a:pt x="0" y="0"/>
                  </a:moveTo>
                  <a:lnTo>
                    <a:pt x="2046389" y="0"/>
                  </a:lnTo>
                  <a:lnTo>
                    <a:pt x="2046389" y="3190360"/>
                  </a:lnTo>
                  <a:lnTo>
                    <a:pt x="0" y="3190360"/>
                  </a:lnTo>
                  <a:close/>
                </a:path>
              </a:pathLst>
            </a:custGeom>
            <a:solidFill>
              <a:srgbClr val="E4F0D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28575"/>
              <a:ext cx="2046389" cy="32189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2"/>
                </a:lnSpc>
              </a:pPr>
              <a:endParaRPr/>
            </a:p>
          </p:txBody>
        </p:sp>
      </p:grpSp>
      <p:sp>
        <p:nvSpPr>
          <p:cNvPr id="37" name="Freeform 37"/>
          <p:cNvSpPr/>
          <p:nvPr/>
        </p:nvSpPr>
        <p:spPr>
          <a:xfrm rot="-5400000">
            <a:off x="5960745" y="-252659"/>
            <a:ext cx="2576766" cy="1908546"/>
          </a:xfrm>
          <a:custGeom>
            <a:avLst/>
            <a:gdLst/>
            <a:ahLst/>
            <a:cxnLst/>
            <a:rect l="l" t="t" r="r" b="b"/>
            <a:pathLst>
              <a:path w="2576766" h="1908546">
                <a:moveTo>
                  <a:pt x="0" y="0"/>
                </a:moveTo>
                <a:lnTo>
                  <a:pt x="2576766" y="0"/>
                </a:lnTo>
                <a:lnTo>
                  <a:pt x="2576766" y="1908546"/>
                </a:lnTo>
                <a:lnTo>
                  <a:pt x="0" y="19085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8" name="Freeform 38"/>
          <p:cNvSpPr/>
          <p:nvPr/>
        </p:nvSpPr>
        <p:spPr>
          <a:xfrm>
            <a:off x="9500375" y="242536"/>
            <a:ext cx="7035636" cy="9944362"/>
          </a:xfrm>
          <a:custGeom>
            <a:avLst/>
            <a:gdLst/>
            <a:ahLst/>
            <a:cxnLst/>
            <a:rect l="l" t="t" r="r" b="b"/>
            <a:pathLst>
              <a:path w="7035636" h="9944362">
                <a:moveTo>
                  <a:pt x="0" y="0"/>
                </a:moveTo>
                <a:lnTo>
                  <a:pt x="7035636" y="0"/>
                </a:lnTo>
                <a:lnTo>
                  <a:pt x="7035636" y="9944361"/>
                </a:lnTo>
                <a:lnTo>
                  <a:pt x="0" y="994436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9" name="Freeform 39"/>
          <p:cNvSpPr/>
          <p:nvPr/>
        </p:nvSpPr>
        <p:spPr>
          <a:xfrm>
            <a:off x="2190145" y="1855621"/>
            <a:ext cx="1742510" cy="3084972"/>
          </a:xfrm>
          <a:custGeom>
            <a:avLst/>
            <a:gdLst/>
            <a:ahLst/>
            <a:cxnLst/>
            <a:rect l="l" t="t" r="r" b="b"/>
            <a:pathLst>
              <a:path w="1742510" h="3084972">
                <a:moveTo>
                  <a:pt x="0" y="0"/>
                </a:moveTo>
                <a:lnTo>
                  <a:pt x="1742510" y="0"/>
                </a:lnTo>
                <a:lnTo>
                  <a:pt x="1742510" y="3084972"/>
                </a:lnTo>
                <a:lnTo>
                  <a:pt x="0" y="308497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698" r="-698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5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02630" y="-900116"/>
            <a:ext cx="12900144" cy="12087233"/>
          </a:xfrm>
          <a:custGeom>
            <a:avLst/>
            <a:gdLst/>
            <a:ahLst/>
            <a:cxnLst/>
            <a:rect l="l" t="t" r="r" b="b"/>
            <a:pathLst>
              <a:path w="12900144" h="12087233">
                <a:moveTo>
                  <a:pt x="0" y="0"/>
                </a:moveTo>
                <a:lnTo>
                  <a:pt x="12900144" y="0"/>
                </a:lnTo>
                <a:lnTo>
                  <a:pt x="12900144" y="12087232"/>
                </a:lnTo>
                <a:lnTo>
                  <a:pt x="0" y="120872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9000"/>
            </a:blip>
            <a:stretch>
              <a:fillRect l="-4089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5490662" y="-433465"/>
            <a:ext cx="18095613" cy="18095613"/>
          </a:xfrm>
          <a:custGeom>
            <a:avLst/>
            <a:gdLst/>
            <a:ahLst/>
            <a:cxnLst/>
            <a:rect l="l" t="t" r="r" b="b"/>
            <a:pathLst>
              <a:path w="18095613" h="18095613">
                <a:moveTo>
                  <a:pt x="0" y="0"/>
                </a:moveTo>
                <a:lnTo>
                  <a:pt x="18095613" y="0"/>
                </a:lnTo>
                <a:lnTo>
                  <a:pt x="18095613" y="18095613"/>
                </a:lnTo>
                <a:lnTo>
                  <a:pt x="0" y="180956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948929" cy="1403229"/>
          </a:xfrm>
          <a:custGeom>
            <a:avLst/>
            <a:gdLst/>
            <a:ahLst/>
            <a:cxnLst/>
            <a:rect l="l" t="t" r="r" b="b"/>
            <a:pathLst>
              <a:path w="1948929" h="1403229">
                <a:moveTo>
                  <a:pt x="0" y="0"/>
                </a:moveTo>
                <a:lnTo>
                  <a:pt x="1948929" y="0"/>
                </a:lnTo>
                <a:lnTo>
                  <a:pt x="1948929" y="1403229"/>
                </a:lnTo>
                <a:lnTo>
                  <a:pt x="0" y="14032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5" name="Group 5"/>
          <p:cNvGrpSpPr/>
          <p:nvPr/>
        </p:nvGrpSpPr>
        <p:grpSpPr>
          <a:xfrm>
            <a:off x="504454" y="1340472"/>
            <a:ext cx="940020" cy="940020"/>
            <a:chOff x="0" y="0"/>
            <a:chExt cx="1253360" cy="125336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253360" cy="1253360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200466" tIns="200466" rIns="200466" bIns="200466" rtlCol="0" anchor="ctr"/>
              <a:lstStyle/>
              <a:p>
                <a:pPr algn="ctr">
                  <a:lnSpc>
                    <a:spcPts val="2042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178445" y="188445"/>
              <a:ext cx="896470" cy="896470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278294" y="814537"/>
              <a:ext cx="701967" cy="102828"/>
              <a:chOff x="0" y="0"/>
              <a:chExt cx="650569" cy="95299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5056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650569" h="95299">
                    <a:moveTo>
                      <a:pt x="325285" y="0"/>
                    </a:moveTo>
                    <a:cubicBezTo>
                      <a:pt x="145635" y="0"/>
                      <a:pt x="0" y="21333"/>
                      <a:pt x="0" y="47649"/>
                    </a:cubicBezTo>
                    <a:cubicBezTo>
                      <a:pt x="0" y="73966"/>
                      <a:pt x="145635" y="95299"/>
                      <a:pt x="325285" y="95299"/>
                    </a:cubicBezTo>
                    <a:cubicBezTo>
                      <a:pt x="504934" y="95299"/>
                      <a:pt x="650569" y="73966"/>
                      <a:pt x="650569" y="47649"/>
                    </a:cubicBezTo>
                    <a:cubicBezTo>
                      <a:pt x="650569" y="21333"/>
                      <a:pt x="504934" y="0"/>
                      <a:pt x="325285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60991" y="-10116"/>
                <a:ext cx="528588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329169" y="878260"/>
              <a:ext cx="603852" cy="102828"/>
              <a:chOff x="0" y="0"/>
              <a:chExt cx="559639" cy="95299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55963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559639" h="95299">
                    <a:moveTo>
                      <a:pt x="279819" y="0"/>
                    </a:moveTo>
                    <a:cubicBezTo>
                      <a:pt x="125279" y="0"/>
                      <a:pt x="0" y="21333"/>
                      <a:pt x="0" y="47649"/>
                    </a:cubicBezTo>
                    <a:cubicBezTo>
                      <a:pt x="0" y="73966"/>
                      <a:pt x="125279" y="95299"/>
                      <a:pt x="279819" y="95299"/>
                    </a:cubicBezTo>
                    <a:cubicBezTo>
                      <a:pt x="434359" y="95299"/>
                      <a:pt x="559639" y="73966"/>
                      <a:pt x="559639" y="47649"/>
                    </a:cubicBezTo>
                    <a:cubicBezTo>
                      <a:pt x="559639" y="21333"/>
                      <a:pt x="434359" y="0"/>
                      <a:pt x="279819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52466" y="-10116"/>
                <a:ext cx="454706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97590" y="741581"/>
              <a:ext cx="461764" cy="92102"/>
              <a:chOff x="0" y="0"/>
              <a:chExt cx="427954" cy="85358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427954" cy="85358"/>
              </a:xfrm>
              <a:custGeom>
                <a:avLst/>
                <a:gdLst/>
                <a:ahLst/>
                <a:cxnLst/>
                <a:rect l="l" t="t" r="r" b="b"/>
                <a:pathLst>
                  <a:path w="427954" h="85358">
                    <a:moveTo>
                      <a:pt x="213977" y="0"/>
                    </a:moveTo>
                    <a:cubicBezTo>
                      <a:pt x="95801" y="0"/>
                      <a:pt x="0" y="19108"/>
                      <a:pt x="0" y="42679"/>
                    </a:cubicBezTo>
                    <a:cubicBezTo>
                      <a:pt x="0" y="66250"/>
                      <a:pt x="95801" y="85358"/>
                      <a:pt x="213977" y="85358"/>
                    </a:cubicBezTo>
                    <a:cubicBezTo>
                      <a:pt x="332153" y="85358"/>
                      <a:pt x="427954" y="66250"/>
                      <a:pt x="427954" y="42679"/>
                    </a:cubicBezTo>
                    <a:cubicBezTo>
                      <a:pt x="427954" y="19108"/>
                      <a:pt x="332153" y="0"/>
                      <a:pt x="213977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40121" y="-11048"/>
                <a:ext cx="347712" cy="884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1" name="Freeform 21"/>
            <p:cNvSpPr/>
            <p:nvPr/>
          </p:nvSpPr>
          <p:spPr>
            <a:xfrm>
              <a:off x="397590" y="656714"/>
              <a:ext cx="461764" cy="418474"/>
            </a:xfrm>
            <a:custGeom>
              <a:avLst/>
              <a:gdLst/>
              <a:ahLst/>
              <a:cxnLst/>
              <a:rect l="l" t="t" r="r" b="b"/>
              <a:pathLst>
                <a:path w="461764" h="418474">
                  <a:moveTo>
                    <a:pt x="0" y="0"/>
                  </a:moveTo>
                  <a:lnTo>
                    <a:pt x="461764" y="0"/>
                  </a:lnTo>
                  <a:lnTo>
                    <a:pt x="461764" y="418474"/>
                  </a:lnTo>
                  <a:lnTo>
                    <a:pt x="0" y="418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284242" y="119061"/>
              <a:ext cx="696020" cy="577478"/>
            </a:xfrm>
            <a:custGeom>
              <a:avLst/>
              <a:gdLst/>
              <a:ahLst/>
              <a:cxnLst/>
              <a:rect l="l" t="t" r="r" b="b"/>
              <a:pathLst>
                <a:path w="696020" h="577478">
                  <a:moveTo>
                    <a:pt x="0" y="0"/>
                  </a:moveTo>
                  <a:lnTo>
                    <a:pt x="696019" y="0"/>
                  </a:lnTo>
                  <a:lnTo>
                    <a:pt x="696019" y="577478"/>
                  </a:lnTo>
                  <a:lnTo>
                    <a:pt x="0" y="577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b="-40276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23" name="Group 23"/>
            <p:cNvGrpSpPr/>
            <p:nvPr/>
          </p:nvGrpSpPr>
          <p:grpSpPr>
            <a:xfrm>
              <a:off x="526887" y="973246"/>
              <a:ext cx="203169" cy="53357"/>
              <a:chOff x="0" y="0"/>
              <a:chExt cx="188293" cy="4945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88293" cy="49450"/>
              </a:xfrm>
              <a:custGeom>
                <a:avLst/>
                <a:gdLst/>
                <a:ahLst/>
                <a:cxnLst/>
                <a:rect l="l" t="t" r="r" b="b"/>
                <a:pathLst>
                  <a:path w="188293" h="49450">
                    <a:moveTo>
                      <a:pt x="94146" y="0"/>
                    </a:moveTo>
                    <a:cubicBezTo>
                      <a:pt x="42151" y="0"/>
                      <a:pt x="0" y="11070"/>
                      <a:pt x="0" y="24725"/>
                    </a:cubicBezTo>
                    <a:cubicBezTo>
                      <a:pt x="0" y="38380"/>
                      <a:pt x="42151" y="49450"/>
                      <a:pt x="94146" y="49450"/>
                    </a:cubicBezTo>
                    <a:cubicBezTo>
                      <a:pt x="146142" y="49450"/>
                      <a:pt x="188293" y="38380"/>
                      <a:pt x="188293" y="24725"/>
                    </a:cubicBezTo>
                    <a:cubicBezTo>
                      <a:pt x="188293" y="11070"/>
                      <a:pt x="146142" y="0"/>
                      <a:pt x="94146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17652" y="-14414"/>
                <a:ext cx="152988" cy="592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26" name="AutoShape 26"/>
          <p:cNvSpPr/>
          <p:nvPr/>
        </p:nvSpPr>
        <p:spPr>
          <a:xfrm>
            <a:off x="3798816" y="7302352"/>
            <a:ext cx="24466432" cy="0"/>
          </a:xfrm>
          <a:prstGeom prst="line">
            <a:avLst/>
          </a:prstGeom>
          <a:ln w="38100" cap="flat">
            <a:solidFill>
              <a:srgbClr val="E4F0D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3798816" y="3697378"/>
            <a:ext cx="2892243" cy="2892243"/>
          </a:xfrm>
          <a:custGeom>
            <a:avLst/>
            <a:gdLst/>
            <a:ahLst/>
            <a:cxnLst/>
            <a:rect l="l" t="t" r="r" b="b"/>
            <a:pathLst>
              <a:path w="2892243" h="2892243">
                <a:moveTo>
                  <a:pt x="0" y="0"/>
                </a:moveTo>
                <a:lnTo>
                  <a:pt x="2892243" y="0"/>
                </a:lnTo>
                <a:lnTo>
                  <a:pt x="2892243" y="2892244"/>
                </a:lnTo>
                <a:lnTo>
                  <a:pt x="0" y="28922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TextBox 28"/>
          <p:cNvSpPr txBox="1"/>
          <p:nvPr/>
        </p:nvSpPr>
        <p:spPr>
          <a:xfrm>
            <a:off x="7528711" y="3547399"/>
            <a:ext cx="6960474" cy="3382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198"/>
              </a:lnSpc>
            </a:pPr>
            <a:r>
              <a:rPr lang="en-US" sz="12569" b="1">
                <a:solidFill>
                  <a:srgbClr val="E4F0D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AND THE</a:t>
            </a:r>
          </a:p>
          <a:p>
            <a:pPr marL="0" lvl="0" indent="0" algn="l">
              <a:lnSpc>
                <a:spcPts val="13198"/>
              </a:lnSpc>
            </a:pPr>
            <a:r>
              <a:rPr lang="en-US" sz="12569" b="1">
                <a:solidFill>
                  <a:srgbClr val="E4F0D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VIDEO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5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717077">
            <a:off x="1686726" y="1785227"/>
            <a:ext cx="6925199" cy="16209737"/>
          </a:xfrm>
          <a:custGeom>
            <a:avLst/>
            <a:gdLst/>
            <a:ahLst/>
            <a:cxnLst/>
            <a:rect l="l" t="t" r="r" b="b"/>
            <a:pathLst>
              <a:path w="6925199" h="16209737">
                <a:moveTo>
                  <a:pt x="0" y="0"/>
                </a:moveTo>
                <a:lnTo>
                  <a:pt x="6925199" y="0"/>
                </a:lnTo>
                <a:lnTo>
                  <a:pt x="6925199" y="16209737"/>
                </a:lnTo>
                <a:lnTo>
                  <a:pt x="0" y="162097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3000"/>
            </a:blip>
            <a:stretch>
              <a:fillRect l="-48484" r="-26763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7041762">
            <a:off x="-5347562" y="6267340"/>
            <a:ext cx="18095613" cy="18095613"/>
          </a:xfrm>
          <a:custGeom>
            <a:avLst/>
            <a:gdLst/>
            <a:ahLst/>
            <a:cxnLst/>
            <a:rect l="l" t="t" r="r" b="b"/>
            <a:pathLst>
              <a:path w="18095613" h="18095613">
                <a:moveTo>
                  <a:pt x="0" y="0"/>
                </a:moveTo>
                <a:lnTo>
                  <a:pt x="18095612" y="0"/>
                </a:lnTo>
                <a:lnTo>
                  <a:pt x="18095612" y="18095612"/>
                </a:lnTo>
                <a:lnTo>
                  <a:pt x="0" y="180956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948929" cy="1403229"/>
          </a:xfrm>
          <a:custGeom>
            <a:avLst/>
            <a:gdLst/>
            <a:ahLst/>
            <a:cxnLst/>
            <a:rect l="l" t="t" r="r" b="b"/>
            <a:pathLst>
              <a:path w="1948929" h="1403229">
                <a:moveTo>
                  <a:pt x="0" y="0"/>
                </a:moveTo>
                <a:lnTo>
                  <a:pt x="1948929" y="0"/>
                </a:lnTo>
                <a:lnTo>
                  <a:pt x="1948929" y="1403229"/>
                </a:lnTo>
                <a:lnTo>
                  <a:pt x="0" y="14032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5" name="Group 5"/>
          <p:cNvGrpSpPr/>
          <p:nvPr/>
        </p:nvGrpSpPr>
        <p:grpSpPr>
          <a:xfrm>
            <a:off x="504454" y="1340472"/>
            <a:ext cx="940020" cy="940020"/>
            <a:chOff x="0" y="0"/>
            <a:chExt cx="1253360" cy="125336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253360" cy="1253360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200466" tIns="200466" rIns="200466" bIns="200466" rtlCol="0" anchor="ctr"/>
              <a:lstStyle/>
              <a:p>
                <a:pPr algn="ctr">
                  <a:lnSpc>
                    <a:spcPts val="2042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178445" y="188445"/>
              <a:ext cx="896470" cy="896470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278294" y="814537"/>
              <a:ext cx="701967" cy="102828"/>
              <a:chOff x="0" y="0"/>
              <a:chExt cx="650569" cy="95299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5056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650569" h="95299">
                    <a:moveTo>
                      <a:pt x="325285" y="0"/>
                    </a:moveTo>
                    <a:cubicBezTo>
                      <a:pt x="145635" y="0"/>
                      <a:pt x="0" y="21333"/>
                      <a:pt x="0" y="47649"/>
                    </a:cubicBezTo>
                    <a:cubicBezTo>
                      <a:pt x="0" y="73966"/>
                      <a:pt x="145635" y="95299"/>
                      <a:pt x="325285" y="95299"/>
                    </a:cubicBezTo>
                    <a:cubicBezTo>
                      <a:pt x="504934" y="95299"/>
                      <a:pt x="650569" y="73966"/>
                      <a:pt x="650569" y="47649"/>
                    </a:cubicBezTo>
                    <a:cubicBezTo>
                      <a:pt x="650569" y="21333"/>
                      <a:pt x="504934" y="0"/>
                      <a:pt x="325285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60991" y="-10116"/>
                <a:ext cx="528588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329169" y="878260"/>
              <a:ext cx="603852" cy="102828"/>
              <a:chOff x="0" y="0"/>
              <a:chExt cx="559639" cy="95299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55963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559639" h="95299">
                    <a:moveTo>
                      <a:pt x="279819" y="0"/>
                    </a:moveTo>
                    <a:cubicBezTo>
                      <a:pt x="125279" y="0"/>
                      <a:pt x="0" y="21333"/>
                      <a:pt x="0" y="47649"/>
                    </a:cubicBezTo>
                    <a:cubicBezTo>
                      <a:pt x="0" y="73966"/>
                      <a:pt x="125279" y="95299"/>
                      <a:pt x="279819" y="95299"/>
                    </a:cubicBezTo>
                    <a:cubicBezTo>
                      <a:pt x="434359" y="95299"/>
                      <a:pt x="559639" y="73966"/>
                      <a:pt x="559639" y="47649"/>
                    </a:cubicBezTo>
                    <a:cubicBezTo>
                      <a:pt x="559639" y="21333"/>
                      <a:pt x="434359" y="0"/>
                      <a:pt x="279819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52466" y="-10116"/>
                <a:ext cx="454706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97590" y="741581"/>
              <a:ext cx="461764" cy="92102"/>
              <a:chOff x="0" y="0"/>
              <a:chExt cx="427954" cy="85358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427954" cy="85358"/>
              </a:xfrm>
              <a:custGeom>
                <a:avLst/>
                <a:gdLst/>
                <a:ahLst/>
                <a:cxnLst/>
                <a:rect l="l" t="t" r="r" b="b"/>
                <a:pathLst>
                  <a:path w="427954" h="85358">
                    <a:moveTo>
                      <a:pt x="213977" y="0"/>
                    </a:moveTo>
                    <a:cubicBezTo>
                      <a:pt x="95801" y="0"/>
                      <a:pt x="0" y="19108"/>
                      <a:pt x="0" y="42679"/>
                    </a:cubicBezTo>
                    <a:cubicBezTo>
                      <a:pt x="0" y="66250"/>
                      <a:pt x="95801" y="85358"/>
                      <a:pt x="213977" y="85358"/>
                    </a:cubicBezTo>
                    <a:cubicBezTo>
                      <a:pt x="332153" y="85358"/>
                      <a:pt x="427954" y="66250"/>
                      <a:pt x="427954" y="42679"/>
                    </a:cubicBezTo>
                    <a:cubicBezTo>
                      <a:pt x="427954" y="19108"/>
                      <a:pt x="332153" y="0"/>
                      <a:pt x="213977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40121" y="-11048"/>
                <a:ext cx="347712" cy="884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1" name="Freeform 21"/>
            <p:cNvSpPr/>
            <p:nvPr/>
          </p:nvSpPr>
          <p:spPr>
            <a:xfrm>
              <a:off x="397590" y="656714"/>
              <a:ext cx="461764" cy="418474"/>
            </a:xfrm>
            <a:custGeom>
              <a:avLst/>
              <a:gdLst/>
              <a:ahLst/>
              <a:cxnLst/>
              <a:rect l="l" t="t" r="r" b="b"/>
              <a:pathLst>
                <a:path w="461764" h="418474">
                  <a:moveTo>
                    <a:pt x="0" y="0"/>
                  </a:moveTo>
                  <a:lnTo>
                    <a:pt x="461764" y="0"/>
                  </a:lnTo>
                  <a:lnTo>
                    <a:pt x="461764" y="418474"/>
                  </a:lnTo>
                  <a:lnTo>
                    <a:pt x="0" y="418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284242" y="119061"/>
              <a:ext cx="696020" cy="577478"/>
            </a:xfrm>
            <a:custGeom>
              <a:avLst/>
              <a:gdLst/>
              <a:ahLst/>
              <a:cxnLst/>
              <a:rect l="l" t="t" r="r" b="b"/>
              <a:pathLst>
                <a:path w="696020" h="577478">
                  <a:moveTo>
                    <a:pt x="0" y="0"/>
                  </a:moveTo>
                  <a:lnTo>
                    <a:pt x="696019" y="0"/>
                  </a:lnTo>
                  <a:lnTo>
                    <a:pt x="696019" y="577478"/>
                  </a:lnTo>
                  <a:lnTo>
                    <a:pt x="0" y="577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b="-40276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23" name="Group 23"/>
            <p:cNvGrpSpPr/>
            <p:nvPr/>
          </p:nvGrpSpPr>
          <p:grpSpPr>
            <a:xfrm>
              <a:off x="526887" y="973246"/>
              <a:ext cx="203169" cy="53357"/>
              <a:chOff x="0" y="0"/>
              <a:chExt cx="188293" cy="4945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88293" cy="49450"/>
              </a:xfrm>
              <a:custGeom>
                <a:avLst/>
                <a:gdLst/>
                <a:ahLst/>
                <a:cxnLst/>
                <a:rect l="l" t="t" r="r" b="b"/>
                <a:pathLst>
                  <a:path w="188293" h="49450">
                    <a:moveTo>
                      <a:pt x="94146" y="0"/>
                    </a:moveTo>
                    <a:cubicBezTo>
                      <a:pt x="42151" y="0"/>
                      <a:pt x="0" y="11070"/>
                      <a:pt x="0" y="24725"/>
                    </a:cubicBezTo>
                    <a:cubicBezTo>
                      <a:pt x="0" y="38380"/>
                      <a:pt x="42151" y="49450"/>
                      <a:pt x="94146" y="49450"/>
                    </a:cubicBezTo>
                    <a:cubicBezTo>
                      <a:pt x="146142" y="49450"/>
                      <a:pt x="188293" y="38380"/>
                      <a:pt x="188293" y="24725"/>
                    </a:cubicBezTo>
                    <a:cubicBezTo>
                      <a:pt x="188293" y="11070"/>
                      <a:pt x="146142" y="0"/>
                      <a:pt x="94146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17652" y="-14414"/>
                <a:ext cx="152988" cy="592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26" name="Freeform 26"/>
          <p:cNvSpPr/>
          <p:nvPr/>
        </p:nvSpPr>
        <p:spPr>
          <a:xfrm>
            <a:off x="5759502" y="2705858"/>
            <a:ext cx="8526245" cy="6113516"/>
          </a:xfrm>
          <a:custGeom>
            <a:avLst/>
            <a:gdLst/>
            <a:ahLst/>
            <a:cxnLst/>
            <a:rect l="l" t="t" r="r" b="b"/>
            <a:pathLst>
              <a:path w="8526245" h="6113516">
                <a:moveTo>
                  <a:pt x="0" y="0"/>
                </a:moveTo>
                <a:lnTo>
                  <a:pt x="8526245" y="0"/>
                </a:lnTo>
                <a:lnTo>
                  <a:pt x="8526245" y="6113516"/>
                </a:lnTo>
                <a:lnTo>
                  <a:pt x="0" y="611351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7335" t="-18341" r="-27341" b="-1609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 rot="-10800000">
            <a:off x="4848390" y="4831900"/>
            <a:ext cx="1604621" cy="1188502"/>
          </a:xfrm>
          <a:custGeom>
            <a:avLst/>
            <a:gdLst/>
            <a:ahLst/>
            <a:cxnLst/>
            <a:rect l="l" t="t" r="r" b="b"/>
            <a:pathLst>
              <a:path w="1604621" h="1188502">
                <a:moveTo>
                  <a:pt x="0" y="0"/>
                </a:moveTo>
                <a:lnTo>
                  <a:pt x="1604620" y="0"/>
                </a:lnTo>
                <a:lnTo>
                  <a:pt x="1604620" y="1188502"/>
                </a:lnTo>
                <a:lnTo>
                  <a:pt x="0" y="11885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 rot="-10800000" flipV="1">
            <a:off x="6637265" y="2115927"/>
            <a:ext cx="1654755" cy="1225636"/>
          </a:xfrm>
          <a:custGeom>
            <a:avLst/>
            <a:gdLst/>
            <a:ahLst/>
            <a:cxnLst/>
            <a:rect l="l" t="t" r="r" b="b"/>
            <a:pathLst>
              <a:path w="1654755" h="1225636">
                <a:moveTo>
                  <a:pt x="0" y="1225636"/>
                </a:moveTo>
                <a:lnTo>
                  <a:pt x="1654755" y="1225636"/>
                </a:lnTo>
                <a:lnTo>
                  <a:pt x="1654755" y="0"/>
                </a:lnTo>
                <a:lnTo>
                  <a:pt x="0" y="0"/>
                </a:lnTo>
                <a:lnTo>
                  <a:pt x="0" y="1225636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 rot="3283804" flipH="1">
            <a:off x="8993901" y="1740309"/>
            <a:ext cx="1613514" cy="1195089"/>
          </a:xfrm>
          <a:custGeom>
            <a:avLst/>
            <a:gdLst/>
            <a:ahLst/>
            <a:cxnLst/>
            <a:rect l="l" t="t" r="r" b="b"/>
            <a:pathLst>
              <a:path w="1613514" h="1195089">
                <a:moveTo>
                  <a:pt x="1613514" y="0"/>
                </a:moveTo>
                <a:lnTo>
                  <a:pt x="0" y="0"/>
                </a:lnTo>
                <a:lnTo>
                  <a:pt x="0" y="1195089"/>
                </a:lnTo>
                <a:lnTo>
                  <a:pt x="1613514" y="1195089"/>
                </a:lnTo>
                <a:lnTo>
                  <a:pt x="1613514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 rot="5400000" flipH="1">
            <a:off x="10950761" y="2115927"/>
            <a:ext cx="1683263" cy="1246751"/>
          </a:xfrm>
          <a:custGeom>
            <a:avLst/>
            <a:gdLst/>
            <a:ahLst/>
            <a:cxnLst/>
            <a:rect l="l" t="t" r="r" b="b"/>
            <a:pathLst>
              <a:path w="1683263" h="1246751">
                <a:moveTo>
                  <a:pt x="1683263" y="0"/>
                </a:moveTo>
                <a:lnTo>
                  <a:pt x="0" y="0"/>
                </a:lnTo>
                <a:lnTo>
                  <a:pt x="0" y="1246751"/>
                </a:lnTo>
                <a:lnTo>
                  <a:pt x="1683263" y="1246751"/>
                </a:lnTo>
                <a:lnTo>
                  <a:pt x="168326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 rot="-3990938" flipV="1">
            <a:off x="13086983" y="2716825"/>
            <a:ext cx="1686942" cy="1249475"/>
          </a:xfrm>
          <a:custGeom>
            <a:avLst/>
            <a:gdLst/>
            <a:ahLst/>
            <a:cxnLst/>
            <a:rect l="l" t="t" r="r" b="b"/>
            <a:pathLst>
              <a:path w="1686942" h="1249475">
                <a:moveTo>
                  <a:pt x="0" y="1249475"/>
                </a:moveTo>
                <a:lnTo>
                  <a:pt x="1686941" y="1249475"/>
                </a:lnTo>
                <a:lnTo>
                  <a:pt x="1686941" y="0"/>
                </a:lnTo>
                <a:lnTo>
                  <a:pt x="0" y="0"/>
                </a:lnTo>
                <a:lnTo>
                  <a:pt x="0" y="1249475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Freeform 32"/>
          <p:cNvSpPr/>
          <p:nvPr/>
        </p:nvSpPr>
        <p:spPr>
          <a:xfrm rot="1757862">
            <a:off x="14006577" y="4531423"/>
            <a:ext cx="1665976" cy="1233947"/>
          </a:xfrm>
          <a:custGeom>
            <a:avLst/>
            <a:gdLst/>
            <a:ahLst/>
            <a:cxnLst/>
            <a:rect l="l" t="t" r="r" b="b"/>
            <a:pathLst>
              <a:path w="1665976" h="1233947">
                <a:moveTo>
                  <a:pt x="0" y="0"/>
                </a:moveTo>
                <a:lnTo>
                  <a:pt x="1665976" y="0"/>
                </a:lnTo>
                <a:lnTo>
                  <a:pt x="1665976" y="1233947"/>
                </a:lnTo>
                <a:lnTo>
                  <a:pt x="0" y="123394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3" name="TextBox 33"/>
          <p:cNvSpPr txBox="1"/>
          <p:nvPr/>
        </p:nvSpPr>
        <p:spPr>
          <a:xfrm>
            <a:off x="-1950020" y="7958203"/>
            <a:ext cx="18198982" cy="1931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798"/>
              </a:lnSpc>
            </a:pPr>
            <a:r>
              <a:rPr lang="en-US" sz="14094" b="1">
                <a:solidFill>
                  <a:srgbClr val="E4F0D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OUR TEAM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7879197" y="653989"/>
            <a:ext cx="2553697" cy="680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2"/>
              </a:lnSpc>
            </a:pPr>
            <a:r>
              <a:rPr lang="en-US" sz="4194">
                <a:solidFill>
                  <a:srgbClr val="E4F0D8"/>
                </a:solidFill>
                <a:latin typeface="Lato 2"/>
                <a:ea typeface="Lato 2"/>
                <a:cs typeface="Lato 2"/>
                <a:sym typeface="Lato 2"/>
              </a:rPr>
              <a:t>Pierre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1077506" y="1119507"/>
            <a:ext cx="2553697" cy="680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2"/>
              </a:lnSpc>
            </a:pPr>
            <a:r>
              <a:rPr lang="en-US" sz="4194">
                <a:solidFill>
                  <a:srgbClr val="E4F0D8"/>
                </a:solidFill>
                <a:latin typeface="Lato 2"/>
                <a:ea typeface="Lato 2"/>
                <a:cs typeface="Lato 2"/>
                <a:sym typeface="Lato 2"/>
              </a:rPr>
              <a:t>Marion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4076413" y="2068302"/>
            <a:ext cx="2553697" cy="680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2"/>
              </a:lnSpc>
            </a:pPr>
            <a:r>
              <a:rPr lang="en-US" sz="4194">
                <a:solidFill>
                  <a:srgbClr val="E4F0D8"/>
                </a:solidFill>
                <a:latin typeface="Lato 2"/>
                <a:ea typeface="Lato 2"/>
                <a:cs typeface="Lato 2"/>
                <a:sym typeface="Lato 2"/>
              </a:rPr>
              <a:t>Aaro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5353261" y="5062261"/>
            <a:ext cx="2553697" cy="680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2"/>
              </a:lnSpc>
            </a:pPr>
            <a:r>
              <a:rPr lang="en-US" sz="4194">
                <a:solidFill>
                  <a:srgbClr val="E4F0D8"/>
                </a:solidFill>
                <a:latin typeface="Lato 2"/>
                <a:ea typeface="Lato 2"/>
                <a:cs typeface="Lato 2"/>
                <a:sym typeface="Lato 2"/>
              </a:rPr>
              <a:t>Wiktoria</a:t>
            </a:r>
          </a:p>
        </p:txBody>
      </p:sp>
      <p:sp>
        <p:nvSpPr>
          <p:cNvPr id="38" name="Freeform 38"/>
          <p:cNvSpPr/>
          <p:nvPr/>
        </p:nvSpPr>
        <p:spPr>
          <a:xfrm rot="5400000">
            <a:off x="16245415" y="8234890"/>
            <a:ext cx="1353326" cy="2731844"/>
          </a:xfrm>
          <a:custGeom>
            <a:avLst/>
            <a:gdLst/>
            <a:ahLst/>
            <a:cxnLst/>
            <a:rect l="l" t="t" r="r" b="b"/>
            <a:pathLst>
              <a:path w="1353326" h="2731844">
                <a:moveTo>
                  <a:pt x="0" y="0"/>
                </a:moveTo>
                <a:lnTo>
                  <a:pt x="1353326" y="0"/>
                </a:lnTo>
                <a:lnTo>
                  <a:pt x="1353326" y="2731844"/>
                </a:lnTo>
                <a:lnTo>
                  <a:pt x="0" y="273184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4815" r="-79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9" name="TextBox 39"/>
          <p:cNvSpPr txBox="1"/>
          <p:nvPr/>
        </p:nvSpPr>
        <p:spPr>
          <a:xfrm>
            <a:off x="2707002" y="5551448"/>
            <a:ext cx="2553697" cy="680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2"/>
              </a:lnSpc>
            </a:pPr>
            <a:r>
              <a:rPr lang="en-US" sz="4194">
                <a:solidFill>
                  <a:srgbClr val="E4F0D8"/>
                </a:solidFill>
                <a:latin typeface="Lato 2"/>
                <a:ea typeface="Lato 2"/>
                <a:cs typeface="Lato 2"/>
                <a:sym typeface="Lato 2"/>
              </a:rPr>
              <a:t>Waad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4482654" y="1752037"/>
            <a:ext cx="2553697" cy="680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2"/>
              </a:lnSpc>
            </a:pPr>
            <a:r>
              <a:rPr lang="en-US" sz="4194">
                <a:solidFill>
                  <a:srgbClr val="E4F0D8"/>
                </a:solidFill>
                <a:latin typeface="Lato 2"/>
                <a:ea typeface="Lato 2"/>
                <a:cs typeface="Lato 2"/>
                <a:sym typeface="Lato 2"/>
              </a:rPr>
              <a:t>Tomas</a:t>
            </a:r>
          </a:p>
        </p:txBody>
      </p:sp>
      <p:sp>
        <p:nvSpPr>
          <p:cNvPr id="41" name="AutoShape 41"/>
          <p:cNvSpPr/>
          <p:nvPr/>
        </p:nvSpPr>
        <p:spPr>
          <a:xfrm flipV="1">
            <a:off x="11987348" y="8924149"/>
            <a:ext cx="6731825" cy="19050"/>
          </a:xfrm>
          <a:prstGeom prst="line">
            <a:avLst/>
          </a:prstGeom>
          <a:ln w="38100" cap="flat">
            <a:solidFill>
              <a:srgbClr val="E4F0D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42" name="AutoShape 42"/>
          <p:cNvSpPr/>
          <p:nvPr/>
        </p:nvSpPr>
        <p:spPr>
          <a:xfrm flipV="1">
            <a:off x="-4372329" y="8933674"/>
            <a:ext cx="6731825" cy="19050"/>
          </a:xfrm>
          <a:prstGeom prst="line">
            <a:avLst/>
          </a:prstGeom>
          <a:ln w="38100" cap="flat">
            <a:solidFill>
              <a:srgbClr val="E4F0D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5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-175295" y="-98603"/>
            <a:ext cx="18638590" cy="104842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5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518162">
            <a:off x="-1253262" y="-4520017"/>
            <a:ext cx="22910863" cy="22910863"/>
          </a:xfrm>
          <a:custGeom>
            <a:avLst/>
            <a:gdLst/>
            <a:ahLst/>
            <a:cxnLst/>
            <a:rect l="l" t="t" r="r" b="b"/>
            <a:pathLst>
              <a:path w="22910863" h="22910863">
                <a:moveTo>
                  <a:pt x="0" y="0"/>
                </a:moveTo>
                <a:lnTo>
                  <a:pt x="22910863" y="0"/>
                </a:lnTo>
                <a:lnTo>
                  <a:pt x="22910863" y="22910863"/>
                </a:lnTo>
                <a:lnTo>
                  <a:pt x="0" y="229108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-3328530" y="7085625"/>
            <a:ext cx="17311172" cy="1693344"/>
            <a:chOff x="0" y="0"/>
            <a:chExt cx="4579133" cy="44792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79133" cy="447922"/>
            </a:xfrm>
            <a:custGeom>
              <a:avLst/>
              <a:gdLst/>
              <a:ahLst/>
              <a:cxnLst/>
              <a:rect l="l" t="t" r="r" b="b"/>
              <a:pathLst>
                <a:path w="4579133" h="447922">
                  <a:moveTo>
                    <a:pt x="0" y="0"/>
                  </a:moveTo>
                  <a:lnTo>
                    <a:pt x="4579133" y="0"/>
                  </a:lnTo>
                  <a:lnTo>
                    <a:pt x="4579133" y="447922"/>
                  </a:lnTo>
                  <a:lnTo>
                    <a:pt x="0" y="447922"/>
                  </a:lnTo>
                  <a:close/>
                </a:path>
              </a:pathLst>
            </a:custGeom>
            <a:solidFill>
              <a:srgbClr val="E4F0D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4579133" cy="4764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2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11800076" y="2883522"/>
            <a:ext cx="4365133" cy="7398531"/>
          </a:xfrm>
          <a:custGeom>
            <a:avLst/>
            <a:gdLst/>
            <a:ahLst/>
            <a:cxnLst/>
            <a:rect l="l" t="t" r="r" b="b"/>
            <a:pathLst>
              <a:path w="4365133" h="7398531">
                <a:moveTo>
                  <a:pt x="4365134" y="0"/>
                </a:moveTo>
                <a:lnTo>
                  <a:pt x="0" y="0"/>
                </a:lnTo>
                <a:lnTo>
                  <a:pt x="0" y="7398531"/>
                </a:lnTo>
                <a:lnTo>
                  <a:pt x="4365134" y="7398531"/>
                </a:lnTo>
                <a:lnTo>
                  <a:pt x="436513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2646373" y="7239722"/>
            <a:ext cx="9780960" cy="1715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3198"/>
              </a:lnSpc>
              <a:spcBef>
                <a:spcPct val="0"/>
              </a:spcBef>
            </a:pPr>
            <a:r>
              <a:rPr lang="en-US" sz="12569" b="1" u="none" strike="noStrike" dirty="0">
                <a:solidFill>
                  <a:srgbClr val="395B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9 000 €</a:t>
            </a:r>
          </a:p>
        </p:txBody>
      </p:sp>
      <p:sp>
        <p:nvSpPr>
          <p:cNvPr id="8" name="AutoShape 8"/>
          <p:cNvSpPr/>
          <p:nvPr/>
        </p:nvSpPr>
        <p:spPr>
          <a:xfrm flipV="1">
            <a:off x="-9539288" y="1557325"/>
            <a:ext cx="28704542" cy="0"/>
          </a:xfrm>
          <a:prstGeom prst="line">
            <a:avLst/>
          </a:prstGeom>
          <a:ln w="38100" cap="flat">
            <a:solidFill>
              <a:srgbClr val="E4F0D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9" name="Group 9"/>
          <p:cNvGrpSpPr/>
          <p:nvPr/>
        </p:nvGrpSpPr>
        <p:grpSpPr>
          <a:xfrm>
            <a:off x="-7278863" y="-202578"/>
            <a:ext cx="9925236" cy="3086100"/>
            <a:chOff x="0" y="0"/>
            <a:chExt cx="2614054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614054" cy="812800"/>
            </a:xfrm>
            <a:custGeom>
              <a:avLst/>
              <a:gdLst/>
              <a:ahLst/>
              <a:cxnLst/>
              <a:rect l="l" t="t" r="r" b="b"/>
              <a:pathLst>
                <a:path w="2614054" h="812800">
                  <a:moveTo>
                    <a:pt x="0" y="0"/>
                  </a:moveTo>
                  <a:lnTo>
                    <a:pt x="2614054" y="0"/>
                  </a:lnTo>
                  <a:lnTo>
                    <a:pt x="2614054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95B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2614054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2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0" y="0"/>
            <a:ext cx="1948929" cy="1403229"/>
          </a:xfrm>
          <a:custGeom>
            <a:avLst/>
            <a:gdLst/>
            <a:ahLst/>
            <a:cxnLst/>
            <a:rect l="l" t="t" r="r" b="b"/>
            <a:pathLst>
              <a:path w="1948929" h="1403229">
                <a:moveTo>
                  <a:pt x="0" y="0"/>
                </a:moveTo>
                <a:lnTo>
                  <a:pt x="1948929" y="0"/>
                </a:lnTo>
                <a:lnTo>
                  <a:pt x="1948929" y="1403229"/>
                </a:lnTo>
                <a:lnTo>
                  <a:pt x="0" y="140322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3" name="Group 13"/>
          <p:cNvGrpSpPr/>
          <p:nvPr/>
        </p:nvGrpSpPr>
        <p:grpSpPr>
          <a:xfrm>
            <a:off x="504454" y="1340472"/>
            <a:ext cx="940020" cy="940020"/>
            <a:chOff x="0" y="0"/>
            <a:chExt cx="1253360" cy="1253360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253360" cy="1253360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200466" tIns="200466" rIns="200466" bIns="200466" rtlCol="0" anchor="ctr"/>
              <a:lstStyle/>
              <a:p>
                <a:pPr algn="ctr">
                  <a:lnSpc>
                    <a:spcPts val="2042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178445" y="188445"/>
              <a:ext cx="896470" cy="896470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278294" y="814537"/>
              <a:ext cx="701967" cy="102828"/>
              <a:chOff x="0" y="0"/>
              <a:chExt cx="650569" cy="95299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5056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650569" h="95299">
                    <a:moveTo>
                      <a:pt x="325285" y="0"/>
                    </a:moveTo>
                    <a:cubicBezTo>
                      <a:pt x="145635" y="0"/>
                      <a:pt x="0" y="21333"/>
                      <a:pt x="0" y="47649"/>
                    </a:cubicBezTo>
                    <a:cubicBezTo>
                      <a:pt x="0" y="73966"/>
                      <a:pt x="145635" y="95299"/>
                      <a:pt x="325285" y="95299"/>
                    </a:cubicBezTo>
                    <a:cubicBezTo>
                      <a:pt x="504934" y="95299"/>
                      <a:pt x="650569" y="73966"/>
                      <a:pt x="650569" y="47649"/>
                    </a:cubicBezTo>
                    <a:cubicBezTo>
                      <a:pt x="650569" y="21333"/>
                      <a:pt x="504934" y="0"/>
                      <a:pt x="325285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60991" y="-10116"/>
                <a:ext cx="528588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329169" y="878260"/>
              <a:ext cx="603852" cy="102828"/>
              <a:chOff x="0" y="0"/>
              <a:chExt cx="559639" cy="95299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55963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559639" h="95299">
                    <a:moveTo>
                      <a:pt x="279819" y="0"/>
                    </a:moveTo>
                    <a:cubicBezTo>
                      <a:pt x="125279" y="0"/>
                      <a:pt x="0" y="21333"/>
                      <a:pt x="0" y="47649"/>
                    </a:cubicBezTo>
                    <a:cubicBezTo>
                      <a:pt x="0" y="73966"/>
                      <a:pt x="125279" y="95299"/>
                      <a:pt x="279819" y="95299"/>
                    </a:cubicBezTo>
                    <a:cubicBezTo>
                      <a:pt x="434359" y="95299"/>
                      <a:pt x="559639" y="73966"/>
                      <a:pt x="559639" y="47649"/>
                    </a:cubicBezTo>
                    <a:cubicBezTo>
                      <a:pt x="559639" y="21333"/>
                      <a:pt x="434359" y="0"/>
                      <a:pt x="279819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52466" y="-10116"/>
                <a:ext cx="454706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397590" y="741581"/>
              <a:ext cx="461764" cy="92102"/>
              <a:chOff x="0" y="0"/>
              <a:chExt cx="427954" cy="85358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427954" cy="85358"/>
              </a:xfrm>
              <a:custGeom>
                <a:avLst/>
                <a:gdLst/>
                <a:ahLst/>
                <a:cxnLst/>
                <a:rect l="l" t="t" r="r" b="b"/>
                <a:pathLst>
                  <a:path w="427954" h="85358">
                    <a:moveTo>
                      <a:pt x="213977" y="0"/>
                    </a:moveTo>
                    <a:cubicBezTo>
                      <a:pt x="95801" y="0"/>
                      <a:pt x="0" y="19108"/>
                      <a:pt x="0" y="42679"/>
                    </a:cubicBezTo>
                    <a:cubicBezTo>
                      <a:pt x="0" y="66250"/>
                      <a:pt x="95801" y="85358"/>
                      <a:pt x="213977" y="85358"/>
                    </a:cubicBezTo>
                    <a:cubicBezTo>
                      <a:pt x="332153" y="85358"/>
                      <a:pt x="427954" y="66250"/>
                      <a:pt x="427954" y="42679"/>
                    </a:cubicBezTo>
                    <a:cubicBezTo>
                      <a:pt x="427954" y="19108"/>
                      <a:pt x="332153" y="0"/>
                      <a:pt x="213977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40121" y="-11048"/>
                <a:ext cx="347712" cy="884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9" name="Freeform 29"/>
            <p:cNvSpPr/>
            <p:nvPr/>
          </p:nvSpPr>
          <p:spPr>
            <a:xfrm>
              <a:off x="397590" y="656714"/>
              <a:ext cx="461764" cy="418474"/>
            </a:xfrm>
            <a:custGeom>
              <a:avLst/>
              <a:gdLst/>
              <a:ahLst/>
              <a:cxnLst/>
              <a:rect l="l" t="t" r="r" b="b"/>
              <a:pathLst>
                <a:path w="461764" h="418474">
                  <a:moveTo>
                    <a:pt x="0" y="0"/>
                  </a:moveTo>
                  <a:lnTo>
                    <a:pt x="461764" y="0"/>
                  </a:lnTo>
                  <a:lnTo>
                    <a:pt x="461764" y="418474"/>
                  </a:lnTo>
                  <a:lnTo>
                    <a:pt x="0" y="418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284242" y="119061"/>
              <a:ext cx="696020" cy="577478"/>
            </a:xfrm>
            <a:custGeom>
              <a:avLst/>
              <a:gdLst/>
              <a:ahLst/>
              <a:cxnLst/>
              <a:rect l="l" t="t" r="r" b="b"/>
              <a:pathLst>
                <a:path w="696020" h="577478">
                  <a:moveTo>
                    <a:pt x="0" y="0"/>
                  </a:moveTo>
                  <a:lnTo>
                    <a:pt x="696019" y="0"/>
                  </a:lnTo>
                  <a:lnTo>
                    <a:pt x="696019" y="577478"/>
                  </a:lnTo>
                  <a:lnTo>
                    <a:pt x="0" y="577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b="-40276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31" name="Group 31"/>
            <p:cNvGrpSpPr/>
            <p:nvPr/>
          </p:nvGrpSpPr>
          <p:grpSpPr>
            <a:xfrm>
              <a:off x="526887" y="973246"/>
              <a:ext cx="203169" cy="53357"/>
              <a:chOff x="0" y="0"/>
              <a:chExt cx="188293" cy="4945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188293" cy="49450"/>
              </a:xfrm>
              <a:custGeom>
                <a:avLst/>
                <a:gdLst/>
                <a:ahLst/>
                <a:cxnLst/>
                <a:rect l="l" t="t" r="r" b="b"/>
                <a:pathLst>
                  <a:path w="188293" h="49450">
                    <a:moveTo>
                      <a:pt x="94146" y="0"/>
                    </a:moveTo>
                    <a:cubicBezTo>
                      <a:pt x="42151" y="0"/>
                      <a:pt x="0" y="11070"/>
                      <a:pt x="0" y="24725"/>
                    </a:cubicBezTo>
                    <a:cubicBezTo>
                      <a:pt x="0" y="38380"/>
                      <a:pt x="42151" y="49450"/>
                      <a:pt x="94146" y="49450"/>
                    </a:cubicBezTo>
                    <a:cubicBezTo>
                      <a:pt x="146142" y="49450"/>
                      <a:pt x="188293" y="38380"/>
                      <a:pt x="188293" y="24725"/>
                    </a:cubicBezTo>
                    <a:cubicBezTo>
                      <a:pt x="188293" y="11070"/>
                      <a:pt x="146142" y="0"/>
                      <a:pt x="94146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17652" y="-14414"/>
                <a:ext cx="152988" cy="592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34" name="TextBox 34"/>
          <p:cNvSpPr txBox="1"/>
          <p:nvPr/>
        </p:nvSpPr>
        <p:spPr>
          <a:xfrm>
            <a:off x="2646373" y="1983941"/>
            <a:ext cx="8386072" cy="4829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2599"/>
              </a:lnSpc>
            </a:pPr>
            <a:r>
              <a:rPr lang="en-US" sz="11999" b="1">
                <a:solidFill>
                  <a:srgbClr val="E4F0D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THE ESTIMATED COST</a:t>
            </a:r>
          </a:p>
        </p:txBody>
      </p:sp>
      <p:sp>
        <p:nvSpPr>
          <p:cNvPr id="35" name="Freeform 35"/>
          <p:cNvSpPr/>
          <p:nvPr/>
        </p:nvSpPr>
        <p:spPr>
          <a:xfrm rot="-5400000">
            <a:off x="14809361" y="-892614"/>
            <a:ext cx="1623220" cy="3276657"/>
          </a:xfrm>
          <a:custGeom>
            <a:avLst/>
            <a:gdLst/>
            <a:ahLst/>
            <a:cxnLst/>
            <a:rect l="l" t="t" r="r" b="b"/>
            <a:pathLst>
              <a:path w="1623220" h="3276657">
                <a:moveTo>
                  <a:pt x="0" y="0"/>
                </a:moveTo>
                <a:lnTo>
                  <a:pt x="1623221" y="0"/>
                </a:lnTo>
                <a:lnTo>
                  <a:pt x="1623221" y="3276657"/>
                </a:lnTo>
                <a:lnTo>
                  <a:pt x="0" y="327665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4815" r="-796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5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12851">
            <a:off x="6371510" y="-3237253"/>
            <a:ext cx="6925199" cy="16209737"/>
          </a:xfrm>
          <a:custGeom>
            <a:avLst/>
            <a:gdLst/>
            <a:ahLst/>
            <a:cxnLst/>
            <a:rect l="l" t="t" r="r" b="b"/>
            <a:pathLst>
              <a:path w="6925199" h="16209737">
                <a:moveTo>
                  <a:pt x="0" y="0"/>
                </a:moveTo>
                <a:lnTo>
                  <a:pt x="6925199" y="0"/>
                </a:lnTo>
                <a:lnTo>
                  <a:pt x="6925199" y="16209738"/>
                </a:lnTo>
                <a:lnTo>
                  <a:pt x="0" y="162097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3000"/>
            </a:blip>
            <a:stretch>
              <a:fillRect l="-48484" r="-26763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9945987">
            <a:off x="-4232789" y="-1662307"/>
            <a:ext cx="18095613" cy="18095613"/>
          </a:xfrm>
          <a:custGeom>
            <a:avLst/>
            <a:gdLst/>
            <a:ahLst/>
            <a:cxnLst/>
            <a:rect l="l" t="t" r="r" b="b"/>
            <a:pathLst>
              <a:path w="18095613" h="18095613">
                <a:moveTo>
                  <a:pt x="0" y="0"/>
                </a:moveTo>
                <a:lnTo>
                  <a:pt x="18095613" y="0"/>
                </a:lnTo>
                <a:lnTo>
                  <a:pt x="18095613" y="18095612"/>
                </a:lnTo>
                <a:lnTo>
                  <a:pt x="0" y="180956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5494618" y="7110359"/>
            <a:ext cx="2623631" cy="4644925"/>
          </a:xfrm>
          <a:custGeom>
            <a:avLst/>
            <a:gdLst/>
            <a:ahLst/>
            <a:cxnLst/>
            <a:rect l="l" t="t" r="r" b="b"/>
            <a:pathLst>
              <a:path w="2623631" h="4644925">
                <a:moveTo>
                  <a:pt x="0" y="0"/>
                </a:moveTo>
                <a:lnTo>
                  <a:pt x="2623631" y="0"/>
                </a:lnTo>
                <a:lnTo>
                  <a:pt x="2623631" y="4644925"/>
                </a:lnTo>
                <a:lnTo>
                  <a:pt x="0" y="46449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98" r="-69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AutoShape 5"/>
          <p:cNvSpPr/>
          <p:nvPr/>
        </p:nvSpPr>
        <p:spPr>
          <a:xfrm flipV="1">
            <a:off x="15439122" y="-9304481"/>
            <a:ext cx="0" cy="22717513"/>
          </a:xfrm>
          <a:prstGeom prst="line">
            <a:avLst/>
          </a:prstGeom>
          <a:ln w="38100" cap="flat">
            <a:solidFill>
              <a:srgbClr val="E4F0D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6" name="Group 6"/>
          <p:cNvGrpSpPr/>
          <p:nvPr/>
        </p:nvGrpSpPr>
        <p:grpSpPr>
          <a:xfrm>
            <a:off x="14522102" y="2280492"/>
            <a:ext cx="1872347" cy="5748435"/>
            <a:chOff x="0" y="0"/>
            <a:chExt cx="493128" cy="151399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93128" cy="1513991"/>
            </a:xfrm>
            <a:custGeom>
              <a:avLst/>
              <a:gdLst/>
              <a:ahLst/>
              <a:cxnLst/>
              <a:rect l="l" t="t" r="r" b="b"/>
              <a:pathLst>
                <a:path w="493128" h="1513991">
                  <a:moveTo>
                    <a:pt x="0" y="0"/>
                  </a:moveTo>
                  <a:lnTo>
                    <a:pt x="493128" y="0"/>
                  </a:lnTo>
                  <a:lnTo>
                    <a:pt x="493128" y="1513991"/>
                  </a:lnTo>
                  <a:lnTo>
                    <a:pt x="0" y="1513991"/>
                  </a:lnTo>
                  <a:close/>
                </a:path>
              </a:pathLst>
            </a:custGeom>
            <a:solidFill>
              <a:srgbClr val="395B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93128" cy="1542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2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9784935" flipH="1">
            <a:off x="15527528" y="-906074"/>
            <a:ext cx="3888026" cy="4618606"/>
          </a:xfrm>
          <a:custGeom>
            <a:avLst/>
            <a:gdLst/>
            <a:ahLst/>
            <a:cxnLst/>
            <a:rect l="l" t="t" r="r" b="b"/>
            <a:pathLst>
              <a:path w="3888026" h="4618606">
                <a:moveTo>
                  <a:pt x="3888026" y="0"/>
                </a:moveTo>
                <a:lnTo>
                  <a:pt x="0" y="0"/>
                </a:lnTo>
                <a:lnTo>
                  <a:pt x="0" y="4618606"/>
                </a:lnTo>
                <a:lnTo>
                  <a:pt x="3888026" y="4618606"/>
                </a:lnTo>
                <a:lnTo>
                  <a:pt x="3888026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0" y="0"/>
            <a:ext cx="1948929" cy="1403229"/>
          </a:xfrm>
          <a:custGeom>
            <a:avLst/>
            <a:gdLst/>
            <a:ahLst/>
            <a:cxnLst/>
            <a:rect l="l" t="t" r="r" b="b"/>
            <a:pathLst>
              <a:path w="1948929" h="1403229">
                <a:moveTo>
                  <a:pt x="0" y="0"/>
                </a:moveTo>
                <a:lnTo>
                  <a:pt x="1948929" y="0"/>
                </a:lnTo>
                <a:lnTo>
                  <a:pt x="1948929" y="1403229"/>
                </a:lnTo>
                <a:lnTo>
                  <a:pt x="0" y="14032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1" name="Group 11"/>
          <p:cNvGrpSpPr/>
          <p:nvPr/>
        </p:nvGrpSpPr>
        <p:grpSpPr>
          <a:xfrm>
            <a:off x="504454" y="1340472"/>
            <a:ext cx="940020" cy="940020"/>
            <a:chOff x="0" y="0"/>
            <a:chExt cx="1253360" cy="125336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253360" cy="1253360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200466" tIns="200466" rIns="200466" bIns="200466" rtlCol="0" anchor="ctr"/>
              <a:lstStyle/>
              <a:p>
                <a:pPr algn="ctr">
                  <a:lnSpc>
                    <a:spcPts val="2042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178445" y="188445"/>
              <a:ext cx="896470" cy="896470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278294" y="814537"/>
              <a:ext cx="701967" cy="102828"/>
              <a:chOff x="0" y="0"/>
              <a:chExt cx="650569" cy="95299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5056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650569" h="95299">
                    <a:moveTo>
                      <a:pt x="325285" y="0"/>
                    </a:moveTo>
                    <a:cubicBezTo>
                      <a:pt x="145635" y="0"/>
                      <a:pt x="0" y="21333"/>
                      <a:pt x="0" y="47649"/>
                    </a:cubicBezTo>
                    <a:cubicBezTo>
                      <a:pt x="0" y="73966"/>
                      <a:pt x="145635" y="95299"/>
                      <a:pt x="325285" y="95299"/>
                    </a:cubicBezTo>
                    <a:cubicBezTo>
                      <a:pt x="504934" y="95299"/>
                      <a:pt x="650569" y="73966"/>
                      <a:pt x="650569" y="47649"/>
                    </a:cubicBezTo>
                    <a:cubicBezTo>
                      <a:pt x="650569" y="21333"/>
                      <a:pt x="504934" y="0"/>
                      <a:pt x="325285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60991" y="-10116"/>
                <a:ext cx="528588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329169" y="878260"/>
              <a:ext cx="603852" cy="102828"/>
              <a:chOff x="0" y="0"/>
              <a:chExt cx="559639" cy="95299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55963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559639" h="95299">
                    <a:moveTo>
                      <a:pt x="279819" y="0"/>
                    </a:moveTo>
                    <a:cubicBezTo>
                      <a:pt x="125279" y="0"/>
                      <a:pt x="0" y="21333"/>
                      <a:pt x="0" y="47649"/>
                    </a:cubicBezTo>
                    <a:cubicBezTo>
                      <a:pt x="0" y="73966"/>
                      <a:pt x="125279" y="95299"/>
                      <a:pt x="279819" y="95299"/>
                    </a:cubicBezTo>
                    <a:cubicBezTo>
                      <a:pt x="434359" y="95299"/>
                      <a:pt x="559639" y="73966"/>
                      <a:pt x="559639" y="47649"/>
                    </a:cubicBezTo>
                    <a:cubicBezTo>
                      <a:pt x="559639" y="21333"/>
                      <a:pt x="434359" y="0"/>
                      <a:pt x="279819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52466" y="-10116"/>
                <a:ext cx="454706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397590" y="741581"/>
              <a:ext cx="461764" cy="92102"/>
              <a:chOff x="0" y="0"/>
              <a:chExt cx="427954" cy="85358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427954" cy="85358"/>
              </a:xfrm>
              <a:custGeom>
                <a:avLst/>
                <a:gdLst/>
                <a:ahLst/>
                <a:cxnLst/>
                <a:rect l="l" t="t" r="r" b="b"/>
                <a:pathLst>
                  <a:path w="427954" h="85358">
                    <a:moveTo>
                      <a:pt x="213977" y="0"/>
                    </a:moveTo>
                    <a:cubicBezTo>
                      <a:pt x="95801" y="0"/>
                      <a:pt x="0" y="19108"/>
                      <a:pt x="0" y="42679"/>
                    </a:cubicBezTo>
                    <a:cubicBezTo>
                      <a:pt x="0" y="66250"/>
                      <a:pt x="95801" y="85358"/>
                      <a:pt x="213977" y="85358"/>
                    </a:cubicBezTo>
                    <a:cubicBezTo>
                      <a:pt x="332153" y="85358"/>
                      <a:pt x="427954" y="66250"/>
                      <a:pt x="427954" y="42679"/>
                    </a:cubicBezTo>
                    <a:cubicBezTo>
                      <a:pt x="427954" y="19108"/>
                      <a:pt x="332153" y="0"/>
                      <a:pt x="213977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40121" y="-11048"/>
                <a:ext cx="347712" cy="884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7" name="Freeform 27"/>
            <p:cNvSpPr/>
            <p:nvPr/>
          </p:nvSpPr>
          <p:spPr>
            <a:xfrm>
              <a:off x="397590" y="656714"/>
              <a:ext cx="461764" cy="418474"/>
            </a:xfrm>
            <a:custGeom>
              <a:avLst/>
              <a:gdLst/>
              <a:ahLst/>
              <a:cxnLst/>
              <a:rect l="l" t="t" r="r" b="b"/>
              <a:pathLst>
                <a:path w="461764" h="418474">
                  <a:moveTo>
                    <a:pt x="0" y="0"/>
                  </a:moveTo>
                  <a:lnTo>
                    <a:pt x="461764" y="0"/>
                  </a:lnTo>
                  <a:lnTo>
                    <a:pt x="461764" y="418474"/>
                  </a:lnTo>
                  <a:lnTo>
                    <a:pt x="0" y="418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284242" y="119061"/>
              <a:ext cx="696020" cy="577478"/>
            </a:xfrm>
            <a:custGeom>
              <a:avLst/>
              <a:gdLst/>
              <a:ahLst/>
              <a:cxnLst/>
              <a:rect l="l" t="t" r="r" b="b"/>
              <a:pathLst>
                <a:path w="696020" h="577478">
                  <a:moveTo>
                    <a:pt x="0" y="0"/>
                  </a:moveTo>
                  <a:lnTo>
                    <a:pt x="696019" y="0"/>
                  </a:lnTo>
                  <a:lnTo>
                    <a:pt x="696019" y="577478"/>
                  </a:lnTo>
                  <a:lnTo>
                    <a:pt x="0" y="577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b="-40276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29" name="Group 29"/>
            <p:cNvGrpSpPr/>
            <p:nvPr/>
          </p:nvGrpSpPr>
          <p:grpSpPr>
            <a:xfrm>
              <a:off x="526887" y="973246"/>
              <a:ext cx="203169" cy="53357"/>
              <a:chOff x="0" y="0"/>
              <a:chExt cx="188293" cy="4945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188293" cy="49450"/>
              </a:xfrm>
              <a:custGeom>
                <a:avLst/>
                <a:gdLst/>
                <a:ahLst/>
                <a:cxnLst/>
                <a:rect l="l" t="t" r="r" b="b"/>
                <a:pathLst>
                  <a:path w="188293" h="49450">
                    <a:moveTo>
                      <a:pt x="94146" y="0"/>
                    </a:moveTo>
                    <a:cubicBezTo>
                      <a:pt x="42151" y="0"/>
                      <a:pt x="0" y="11070"/>
                      <a:pt x="0" y="24725"/>
                    </a:cubicBezTo>
                    <a:cubicBezTo>
                      <a:pt x="0" y="38380"/>
                      <a:pt x="42151" y="49450"/>
                      <a:pt x="94146" y="49450"/>
                    </a:cubicBezTo>
                    <a:cubicBezTo>
                      <a:pt x="146142" y="49450"/>
                      <a:pt x="188293" y="38380"/>
                      <a:pt x="188293" y="24725"/>
                    </a:cubicBezTo>
                    <a:cubicBezTo>
                      <a:pt x="188293" y="11070"/>
                      <a:pt x="146142" y="0"/>
                      <a:pt x="94146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17652" y="-14414"/>
                <a:ext cx="152988" cy="592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32" name="Group 32"/>
          <p:cNvGrpSpPr/>
          <p:nvPr/>
        </p:nvGrpSpPr>
        <p:grpSpPr>
          <a:xfrm>
            <a:off x="2547331" y="-443497"/>
            <a:ext cx="6808827" cy="11173994"/>
            <a:chOff x="0" y="0"/>
            <a:chExt cx="1944033" cy="319036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944033" cy="3190360"/>
            </a:xfrm>
            <a:custGeom>
              <a:avLst/>
              <a:gdLst/>
              <a:ahLst/>
              <a:cxnLst/>
              <a:rect l="l" t="t" r="r" b="b"/>
              <a:pathLst>
                <a:path w="1944033" h="3190360">
                  <a:moveTo>
                    <a:pt x="0" y="0"/>
                  </a:moveTo>
                  <a:lnTo>
                    <a:pt x="1944033" y="0"/>
                  </a:lnTo>
                  <a:lnTo>
                    <a:pt x="1944033" y="3190360"/>
                  </a:lnTo>
                  <a:lnTo>
                    <a:pt x="0" y="3190360"/>
                  </a:lnTo>
                  <a:close/>
                </a:path>
              </a:pathLst>
            </a:custGeom>
            <a:solidFill>
              <a:srgbClr val="E4F0D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1944033" cy="32189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2"/>
                </a:lnSpc>
              </a:pPr>
              <a:endParaRPr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8375968" y="2719440"/>
            <a:ext cx="8018481" cy="5029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3119"/>
              </a:lnSpc>
            </a:pPr>
            <a:r>
              <a:rPr lang="en-US" sz="12494" b="1" u="none" strike="noStrike">
                <a:solidFill>
                  <a:srgbClr val="E4F0D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IDEAS</a:t>
            </a:r>
          </a:p>
          <a:p>
            <a:pPr algn="r">
              <a:lnSpc>
                <a:spcPts val="13119"/>
              </a:lnSpc>
            </a:pPr>
            <a:r>
              <a:rPr lang="en-US" sz="12494" b="1" u="none" strike="noStrike">
                <a:solidFill>
                  <a:srgbClr val="E4F0D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FOR THE</a:t>
            </a:r>
          </a:p>
          <a:p>
            <a:pPr algn="r">
              <a:lnSpc>
                <a:spcPts val="13119"/>
              </a:lnSpc>
            </a:pPr>
            <a:r>
              <a:rPr lang="en-US" sz="12494" b="1" u="none" strike="noStrike">
                <a:solidFill>
                  <a:srgbClr val="E4F0D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FUTURE</a:t>
            </a:r>
          </a:p>
        </p:txBody>
      </p:sp>
      <p:sp>
        <p:nvSpPr>
          <p:cNvPr id="36" name="Freeform 36"/>
          <p:cNvSpPr/>
          <p:nvPr/>
        </p:nvSpPr>
        <p:spPr>
          <a:xfrm>
            <a:off x="2326336" y="5298256"/>
            <a:ext cx="7220252" cy="4618954"/>
          </a:xfrm>
          <a:custGeom>
            <a:avLst/>
            <a:gdLst/>
            <a:ahLst/>
            <a:cxnLst/>
            <a:rect l="l" t="t" r="r" b="b"/>
            <a:pathLst>
              <a:path w="7220252" h="4618954">
                <a:moveTo>
                  <a:pt x="0" y="0"/>
                </a:moveTo>
                <a:lnTo>
                  <a:pt x="7220251" y="0"/>
                </a:lnTo>
                <a:lnTo>
                  <a:pt x="7220251" y="4618955"/>
                </a:lnTo>
                <a:lnTo>
                  <a:pt x="0" y="46189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6571" r="-16000" b="-431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7" name="Freeform 37"/>
          <p:cNvSpPr/>
          <p:nvPr/>
        </p:nvSpPr>
        <p:spPr>
          <a:xfrm>
            <a:off x="2326336" y="392209"/>
            <a:ext cx="7250818" cy="4618954"/>
          </a:xfrm>
          <a:custGeom>
            <a:avLst/>
            <a:gdLst/>
            <a:ahLst/>
            <a:cxnLst/>
            <a:rect l="l" t="t" r="r" b="b"/>
            <a:pathLst>
              <a:path w="7250818" h="4618954">
                <a:moveTo>
                  <a:pt x="0" y="0"/>
                </a:moveTo>
                <a:lnTo>
                  <a:pt x="7250818" y="0"/>
                </a:lnTo>
                <a:lnTo>
                  <a:pt x="7250818" y="4618954"/>
                </a:lnTo>
                <a:lnTo>
                  <a:pt x="0" y="461895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5084" t="-7988" r="-7188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5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309433">
            <a:off x="-11276804" y="-12585499"/>
            <a:ext cx="22553608" cy="22411856"/>
          </a:xfrm>
          <a:custGeom>
            <a:avLst/>
            <a:gdLst/>
            <a:ahLst/>
            <a:cxnLst/>
            <a:rect l="l" t="t" r="r" b="b"/>
            <a:pathLst>
              <a:path w="22553608" h="22411856">
                <a:moveTo>
                  <a:pt x="0" y="0"/>
                </a:moveTo>
                <a:lnTo>
                  <a:pt x="22553608" y="0"/>
                </a:lnTo>
                <a:lnTo>
                  <a:pt x="22553608" y="22411856"/>
                </a:lnTo>
                <a:lnTo>
                  <a:pt x="0" y="224118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8825" r="-1023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8709433">
            <a:off x="-8556603" y="-7255801"/>
            <a:ext cx="18095613" cy="18095613"/>
          </a:xfrm>
          <a:custGeom>
            <a:avLst/>
            <a:gdLst/>
            <a:ahLst/>
            <a:cxnLst/>
            <a:rect l="l" t="t" r="r" b="b"/>
            <a:pathLst>
              <a:path w="18095613" h="18095613">
                <a:moveTo>
                  <a:pt x="0" y="0"/>
                </a:moveTo>
                <a:lnTo>
                  <a:pt x="18095613" y="0"/>
                </a:lnTo>
                <a:lnTo>
                  <a:pt x="18095613" y="18095613"/>
                </a:lnTo>
                <a:lnTo>
                  <a:pt x="0" y="180956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327324" y="7964895"/>
            <a:ext cx="17633352" cy="1293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9865"/>
              </a:lnSpc>
              <a:spcBef>
                <a:spcPct val="0"/>
              </a:spcBef>
            </a:pPr>
            <a:r>
              <a:rPr lang="en-US" sz="9395" b="1" u="none" strike="noStrike">
                <a:solidFill>
                  <a:srgbClr val="E4F0D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FIND OUT EVERY DETAIL HERE</a:t>
            </a:r>
          </a:p>
        </p:txBody>
      </p:sp>
      <p:sp>
        <p:nvSpPr>
          <p:cNvPr id="5" name="AutoShape 5"/>
          <p:cNvSpPr/>
          <p:nvPr/>
        </p:nvSpPr>
        <p:spPr>
          <a:xfrm>
            <a:off x="-9621655" y="7705437"/>
            <a:ext cx="28704542" cy="0"/>
          </a:xfrm>
          <a:prstGeom prst="line">
            <a:avLst/>
          </a:prstGeom>
          <a:ln w="38100" cap="flat">
            <a:solidFill>
              <a:srgbClr val="E4F0D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 rot="5400000">
            <a:off x="13110658" y="4925037"/>
            <a:ext cx="3194622" cy="2366177"/>
          </a:xfrm>
          <a:custGeom>
            <a:avLst/>
            <a:gdLst/>
            <a:ahLst/>
            <a:cxnLst/>
            <a:rect l="l" t="t" r="r" b="b"/>
            <a:pathLst>
              <a:path w="3194622" h="2366177">
                <a:moveTo>
                  <a:pt x="0" y="0"/>
                </a:moveTo>
                <a:lnTo>
                  <a:pt x="3194623" y="0"/>
                </a:lnTo>
                <a:lnTo>
                  <a:pt x="3194623" y="2366177"/>
                </a:lnTo>
                <a:lnTo>
                  <a:pt x="0" y="23661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6077033" y="1154809"/>
            <a:ext cx="6133935" cy="6164504"/>
          </a:xfrm>
          <a:custGeom>
            <a:avLst/>
            <a:gdLst/>
            <a:ahLst/>
            <a:cxnLst/>
            <a:rect l="l" t="t" r="r" b="b"/>
            <a:pathLst>
              <a:path w="6133935" h="6164504">
                <a:moveTo>
                  <a:pt x="0" y="0"/>
                </a:moveTo>
                <a:lnTo>
                  <a:pt x="6133934" y="0"/>
                </a:lnTo>
                <a:lnTo>
                  <a:pt x="6133934" y="6164504"/>
                </a:lnTo>
                <a:lnTo>
                  <a:pt x="0" y="61645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132" t="-63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0" y="0"/>
            <a:ext cx="1948929" cy="1403229"/>
          </a:xfrm>
          <a:custGeom>
            <a:avLst/>
            <a:gdLst/>
            <a:ahLst/>
            <a:cxnLst/>
            <a:rect l="l" t="t" r="r" b="b"/>
            <a:pathLst>
              <a:path w="1948929" h="1403229">
                <a:moveTo>
                  <a:pt x="0" y="0"/>
                </a:moveTo>
                <a:lnTo>
                  <a:pt x="1948929" y="0"/>
                </a:lnTo>
                <a:lnTo>
                  <a:pt x="1948929" y="1403229"/>
                </a:lnTo>
                <a:lnTo>
                  <a:pt x="0" y="140322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9" name="Group 9"/>
          <p:cNvGrpSpPr/>
          <p:nvPr/>
        </p:nvGrpSpPr>
        <p:grpSpPr>
          <a:xfrm>
            <a:off x="504454" y="1340472"/>
            <a:ext cx="940020" cy="940020"/>
            <a:chOff x="0" y="0"/>
            <a:chExt cx="1253360" cy="1253360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253360" cy="1253360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200466" tIns="200466" rIns="200466" bIns="200466" rtlCol="0" anchor="ctr"/>
              <a:lstStyle/>
              <a:p>
                <a:pPr algn="ctr">
                  <a:lnSpc>
                    <a:spcPts val="2042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178445" y="188445"/>
              <a:ext cx="896470" cy="896470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278294" y="814537"/>
              <a:ext cx="701967" cy="102828"/>
              <a:chOff x="0" y="0"/>
              <a:chExt cx="650569" cy="95299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5056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650569" h="95299">
                    <a:moveTo>
                      <a:pt x="325285" y="0"/>
                    </a:moveTo>
                    <a:cubicBezTo>
                      <a:pt x="145635" y="0"/>
                      <a:pt x="0" y="21333"/>
                      <a:pt x="0" y="47649"/>
                    </a:cubicBezTo>
                    <a:cubicBezTo>
                      <a:pt x="0" y="73966"/>
                      <a:pt x="145635" y="95299"/>
                      <a:pt x="325285" y="95299"/>
                    </a:cubicBezTo>
                    <a:cubicBezTo>
                      <a:pt x="504934" y="95299"/>
                      <a:pt x="650569" y="73966"/>
                      <a:pt x="650569" y="47649"/>
                    </a:cubicBezTo>
                    <a:cubicBezTo>
                      <a:pt x="650569" y="21333"/>
                      <a:pt x="504934" y="0"/>
                      <a:pt x="325285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60991" y="-10116"/>
                <a:ext cx="528588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329169" y="878260"/>
              <a:ext cx="603852" cy="102828"/>
              <a:chOff x="0" y="0"/>
              <a:chExt cx="559639" cy="95299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55963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559639" h="95299">
                    <a:moveTo>
                      <a:pt x="279819" y="0"/>
                    </a:moveTo>
                    <a:cubicBezTo>
                      <a:pt x="125279" y="0"/>
                      <a:pt x="0" y="21333"/>
                      <a:pt x="0" y="47649"/>
                    </a:cubicBezTo>
                    <a:cubicBezTo>
                      <a:pt x="0" y="73966"/>
                      <a:pt x="125279" y="95299"/>
                      <a:pt x="279819" y="95299"/>
                    </a:cubicBezTo>
                    <a:cubicBezTo>
                      <a:pt x="434359" y="95299"/>
                      <a:pt x="559639" y="73966"/>
                      <a:pt x="559639" y="47649"/>
                    </a:cubicBezTo>
                    <a:cubicBezTo>
                      <a:pt x="559639" y="21333"/>
                      <a:pt x="434359" y="0"/>
                      <a:pt x="279819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52466" y="-10116"/>
                <a:ext cx="454706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397590" y="741581"/>
              <a:ext cx="461764" cy="92102"/>
              <a:chOff x="0" y="0"/>
              <a:chExt cx="427954" cy="85358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427954" cy="85358"/>
              </a:xfrm>
              <a:custGeom>
                <a:avLst/>
                <a:gdLst/>
                <a:ahLst/>
                <a:cxnLst/>
                <a:rect l="l" t="t" r="r" b="b"/>
                <a:pathLst>
                  <a:path w="427954" h="85358">
                    <a:moveTo>
                      <a:pt x="213977" y="0"/>
                    </a:moveTo>
                    <a:cubicBezTo>
                      <a:pt x="95801" y="0"/>
                      <a:pt x="0" y="19108"/>
                      <a:pt x="0" y="42679"/>
                    </a:cubicBezTo>
                    <a:cubicBezTo>
                      <a:pt x="0" y="66250"/>
                      <a:pt x="95801" y="85358"/>
                      <a:pt x="213977" y="85358"/>
                    </a:cubicBezTo>
                    <a:cubicBezTo>
                      <a:pt x="332153" y="85358"/>
                      <a:pt x="427954" y="66250"/>
                      <a:pt x="427954" y="42679"/>
                    </a:cubicBezTo>
                    <a:cubicBezTo>
                      <a:pt x="427954" y="19108"/>
                      <a:pt x="332153" y="0"/>
                      <a:pt x="213977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40121" y="-11048"/>
                <a:ext cx="347712" cy="884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5" name="Freeform 25"/>
            <p:cNvSpPr/>
            <p:nvPr/>
          </p:nvSpPr>
          <p:spPr>
            <a:xfrm>
              <a:off x="397590" y="656714"/>
              <a:ext cx="461764" cy="418474"/>
            </a:xfrm>
            <a:custGeom>
              <a:avLst/>
              <a:gdLst/>
              <a:ahLst/>
              <a:cxnLst/>
              <a:rect l="l" t="t" r="r" b="b"/>
              <a:pathLst>
                <a:path w="461764" h="418474">
                  <a:moveTo>
                    <a:pt x="0" y="0"/>
                  </a:moveTo>
                  <a:lnTo>
                    <a:pt x="461764" y="0"/>
                  </a:lnTo>
                  <a:lnTo>
                    <a:pt x="461764" y="418474"/>
                  </a:lnTo>
                  <a:lnTo>
                    <a:pt x="0" y="418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284242" y="119061"/>
              <a:ext cx="696020" cy="577478"/>
            </a:xfrm>
            <a:custGeom>
              <a:avLst/>
              <a:gdLst/>
              <a:ahLst/>
              <a:cxnLst/>
              <a:rect l="l" t="t" r="r" b="b"/>
              <a:pathLst>
                <a:path w="696020" h="577478">
                  <a:moveTo>
                    <a:pt x="0" y="0"/>
                  </a:moveTo>
                  <a:lnTo>
                    <a:pt x="696019" y="0"/>
                  </a:lnTo>
                  <a:lnTo>
                    <a:pt x="696019" y="577478"/>
                  </a:lnTo>
                  <a:lnTo>
                    <a:pt x="0" y="577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b="-40276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27" name="Group 27"/>
            <p:cNvGrpSpPr/>
            <p:nvPr/>
          </p:nvGrpSpPr>
          <p:grpSpPr>
            <a:xfrm>
              <a:off x="526887" y="973246"/>
              <a:ext cx="203169" cy="53357"/>
              <a:chOff x="0" y="0"/>
              <a:chExt cx="188293" cy="4945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188293" cy="49450"/>
              </a:xfrm>
              <a:custGeom>
                <a:avLst/>
                <a:gdLst/>
                <a:ahLst/>
                <a:cxnLst/>
                <a:rect l="l" t="t" r="r" b="b"/>
                <a:pathLst>
                  <a:path w="188293" h="49450">
                    <a:moveTo>
                      <a:pt x="94146" y="0"/>
                    </a:moveTo>
                    <a:cubicBezTo>
                      <a:pt x="42151" y="0"/>
                      <a:pt x="0" y="11070"/>
                      <a:pt x="0" y="24725"/>
                    </a:cubicBezTo>
                    <a:cubicBezTo>
                      <a:pt x="0" y="38380"/>
                      <a:pt x="42151" y="49450"/>
                      <a:pt x="94146" y="49450"/>
                    </a:cubicBezTo>
                    <a:cubicBezTo>
                      <a:pt x="146142" y="49450"/>
                      <a:pt x="188293" y="38380"/>
                      <a:pt x="188293" y="24725"/>
                    </a:cubicBezTo>
                    <a:cubicBezTo>
                      <a:pt x="188293" y="11070"/>
                      <a:pt x="146142" y="0"/>
                      <a:pt x="94146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17652" y="-14414"/>
                <a:ext cx="152988" cy="592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0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284175" y="-433465"/>
            <a:ext cx="1489050" cy="2519931"/>
          </a:xfrm>
          <a:custGeom>
            <a:avLst/>
            <a:gdLst/>
            <a:ahLst/>
            <a:cxnLst/>
            <a:rect l="l" t="t" r="r" b="b"/>
            <a:pathLst>
              <a:path w="1489050" h="2519931">
                <a:moveTo>
                  <a:pt x="0" y="2519931"/>
                </a:moveTo>
                <a:lnTo>
                  <a:pt x="1489050" y="2519931"/>
                </a:lnTo>
                <a:lnTo>
                  <a:pt x="1489050" y="0"/>
                </a:lnTo>
                <a:lnTo>
                  <a:pt x="0" y="0"/>
                </a:lnTo>
                <a:lnTo>
                  <a:pt x="0" y="2519931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3035569" y="3489909"/>
            <a:ext cx="12216863" cy="25519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934"/>
              </a:lnSpc>
            </a:pPr>
            <a:r>
              <a:rPr lang="en-US" sz="9461" b="1">
                <a:solidFill>
                  <a:srgbClr val="395B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1 MILLION PORTUGUESE PEOPLE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943993" y="6259810"/>
            <a:ext cx="6400014" cy="680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52"/>
              </a:lnSpc>
            </a:pPr>
            <a:r>
              <a:rPr lang="en-US" sz="4194">
                <a:solidFill>
                  <a:srgbClr val="395B00"/>
                </a:solidFill>
                <a:latin typeface="Lato 3"/>
                <a:ea typeface="Lato 3"/>
                <a:cs typeface="Lato 3"/>
                <a:sym typeface="Lato 3"/>
              </a:rPr>
              <a:t>Worked from home in 2023 </a:t>
            </a:r>
          </a:p>
        </p:txBody>
      </p:sp>
      <p:sp>
        <p:nvSpPr>
          <p:cNvPr id="12" name="Freeform 12"/>
          <p:cNvSpPr/>
          <p:nvPr/>
        </p:nvSpPr>
        <p:spPr>
          <a:xfrm>
            <a:off x="15081977" y="8906917"/>
            <a:ext cx="1948929" cy="1403229"/>
          </a:xfrm>
          <a:custGeom>
            <a:avLst/>
            <a:gdLst/>
            <a:ahLst/>
            <a:cxnLst/>
            <a:rect l="l" t="t" r="r" b="b"/>
            <a:pathLst>
              <a:path w="1948929" h="1403229">
                <a:moveTo>
                  <a:pt x="0" y="0"/>
                </a:moveTo>
                <a:lnTo>
                  <a:pt x="1948929" y="0"/>
                </a:lnTo>
                <a:lnTo>
                  <a:pt x="1948929" y="1403229"/>
                </a:lnTo>
                <a:lnTo>
                  <a:pt x="0" y="14032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3" name="Group 13"/>
          <p:cNvGrpSpPr/>
          <p:nvPr/>
        </p:nvGrpSpPr>
        <p:grpSpPr>
          <a:xfrm>
            <a:off x="17049956" y="9116823"/>
            <a:ext cx="912771" cy="983417"/>
            <a:chOff x="0" y="0"/>
            <a:chExt cx="1217028" cy="1311222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94194"/>
              <a:ext cx="1217028" cy="1217028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135554" y="944162"/>
              <a:ext cx="952975" cy="139597"/>
              <a:chOff x="0" y="0"/>
              <a:chExt cx="650569" cy="95299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5056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650569" h="95299">
                    <a:moveTo>
                      <a:pt x="325285" y="0"/>
                    </a:moveTo>
                    <a:cubicBezTo>
                      <a:pt x="145635" y="0"/>
                      <a:pt x="0" y="21333"/>
                      <a:pt x="0" y="47649"/>
                    </a:cubicBezTo>
                    <a:cubicBezTo>
                      <a:pt x="0" y="73966"/>
                      <a:pt x="145635" y="95299"/>
                      <a:pt x="325285" y="95299"/>
                    </a:cubicBezTo>
                    <a:cubicBezTo>
                      <a:pt x="504934" y="95299"/>
                      <a:pt x="650569" y="73966"/>
                      <a:pt x="650569" y="47649"/>
                    </a:cubicBezTo>
                    <a:cubicBezTo>
                      <a:pt x="650569" y="21333"/>
                      <a:pt x="504934" y="0"/>
                      <a:pt x="325285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60991" y="-10116"/>
                <a:ext cx="528588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204619" y="1030672"/>
              <a:ext cx="819776" cy="139597"/>
              <a:chOff x="0" y="0"/>
              <a:chExt cx="559639" cy="95299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55963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559639" h="95299">
                    <a:moveTo>
                      <a:pt x="279819" y="0"/>
                    </a:moveTo>
                    <a:cubicBezTo>
                      <a:pt x="125279" y="0"/>
                      <a:pt x="0" y="21333"/>
                      <a:pt x="0" y="47649"/>
                    </a:cubicBezTo>
                    <a:cubicBezTo>
                      <a:pt x="0" y="73966"/>
                      <a:pt x="125279" y="95299"/>
                      <a:pt x="279819" y="95299"/>
                    </a:cubicBezTo>
                    <a:cubicBezTo>
                      <a:pt x="434359" y="95299"/>
                      <a:pt x="559639" y="73966"/>
                      <a:pt x="559639" y="47649"/>
                    </a:cubicBezTo>
                    <a:cubicBezTo>
                      <a:pt x="559639" y="21333"/>
                      <a:pt x="434359" y="0"/>
                      <a:pt x="279819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52466" y="-10116"/>
                <a:ext cx="454706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297507" y="845118"/>
              <a:ext cx="626880" cy="125036"/>
              <a:chOff x="0" y="0"/>
              <a:chExt cx="427954" cy="85358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427954" cy="85358"/>
              </a:xfrm>
              <a:custGeom>
                <a:avLst/>
                <a:gdLst/>
                <a:ahLst/>
                <a:cxnLst/>
                <a:rect l="l" t="t" r="r" b="b"/>
                <a:pathLst>
                  <a:path w="427954" h="85358">
                    <a:moveTo>
                      <a:pt x="213977" y="0"/>
                    </a:moveTo>
                    <a:cubicBezTo>
                      <a:pt x="95801" y="0"/>
                      <a:pt x="0" y="19108"/>
                      <a:pt x="0" y="42679"/>
                    </a:cubicBezTo>
                    <a:cubicBezTo>
                      <a:pt x="0" y="66250"/>
                      <a:pt x="95801" y="85358"/>
                      <a:pt x="213977" y="85358"/>
                    </a:cubicBezTo>
                    <a:cubicBezTo>
                      <a:pt x="332153" y="85358"/>
                      <a:pt x="427954" y="66250"/>
                      <a:pt x="427954" y="42679"/>
                    </a:cubicBezTo>
                    <a:cubicBezTo>
                      <a:pt x="427954" y="19108"/>
                      <a:pt x="332153" y="0"/>
                      <a:pt x="213977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40121" y="-11048"/>
                <a:ext cx="347712" cy="884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6" name="Freeform 26"/>
            <p:cNvSpPr/>
            <p:nvPr/>
          </p:nvSpPr>
          <p:spPr>
            <a:xfrm>
              <a:off x="297507" y="729905"/>
              <a:ext cx="626880" cy="568110"/>
            </a:xfrm>
            <a:custGeom>
              <a:avLst/>
              <a:gdLst/>
              <a:ahLst/>
              <a:cxnLst/>
              <a:rect l="l" t="t" r="r" b="b"/>
              <a:pathLst>
                <a:path w="626880" h="568110">
                  <a:moveTo>
                    <a:pt x="0" y="0"/>
                  </a:moveTo>
                  <a:lnTo>
                    <a:pt x="626880" y="0"/>
                  </a:lnTo>
                  <a:lnTo>
                    <a:pt x="626880" y="568111"/>
                  </a:lnTo>
                  <a:lnTo>
                    <a:pt x="0" y="56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143627" y="0"/>
              <a:ext cx="944901" cy="783971"/>
            </a:xfrm>
            <a:custGeom>
              <a:avLst/>
              <a:gdLst/>
              <a:ahLst/>
              <a:cxnLst/>
              <a:rect l="l" t="t" r="r" b="b"/>
              <a:pathLst>
                <a:path w="944901" h="783971">
                  <a:moveTo>
                    <a:pt x="0" y="0"/>
                  </a:moveTo>
                  <a:lnTo>
                    <a:pt x="944901" y="0"/>
                  </a:lnTo>
                  <a:lnTo>
                    <a:pt x="944901" y="783971"/>
                  </a:lnTo>
                  <a:lnTo>
                    <a:pt x="0" y="783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b="-40276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28" name="Group 28"/>
            <p:cNvGrpSpPr/>
            <p:nvPr/>
          </p:nvGrpSpPr>
          <p:grpSpPr>
            <a:xfrm>
              <a:off x="473038" y="1159622"/>
              <a:ext cx="275817" cy="72436"/>
              <a:chOff x="0" y="0"/>
              <a:chExt cx="188293" cy="4945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88293" cy="49450"/>
              </a:xfrm>
              <a:custGeom>
                <a:avLst/>
                <a:gdLst/>
                <a:ahLst/>
                <a:cxnLst/>
                <a:rect l="l" t="t" r="r" b="b"/>
                <a:pathLst>
                  <a:path w="188293" h="49450">
                    <a:moveTo>
                      <a:pt x="94146" y="0"/>
                    </a:moveTo>
                    <a:cubicBezTo>
                      <a:pt x="42151" y="0"/>
                      <a:pt x="0" y="11070"/>
                      <a:pt x="0" y="24725"/>
                    </a:cubicBezTo>
                    <a:cubicBezTo>
                      <a:pt x="0" y="38380"/>
                      <a:pt x="42151" y="49450"/>
                      <a:pt x="94146" y="49450"/>
                    </a:cubicBezTo>
                    <a:cubicBezTo>
                      <a:pt x="146142" y="49450"/>
                      <a:pt x="188293" y="38380"/>
                      <a:pt x="188293" y="24725"/>
                    </a:cubicBezTo>
                    <a:cubicBezTo>
                      <a:pt x="188293" y="11070"/>
                      <a:pt x="146142" y="0"/>
                      <a:pt x="94146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17652" y="-14414"/>
                <a:ext cx="152988" cy="592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31" name="TextBox 31"/>
          <p:cNvSpPr txBox="1"/>
          <p:nvPr/>
        </p:nvSpPr>
        <p:spPr>
          <a:xfrm>
            <a:off x="586932" y="1354811"/>
            <a:ext cx="2372586" cy="400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8"/>
              </a:lnSpc>
            </a:pPr>
            <a:r>
              <a:rPr lang="en-US" sz="3389" b="1">
                <a:solidFill>
                  <a:srgbClr val="B7C3AB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PROBLEM</a:t>
            </a:r>
          </a:p>
        </p:txBody>
      </p:sp>
      <p:grpSp>
        <p:nvGrpSpPr>
          <p:cNvPr id="32" name="Group 32"/>
          <p:cNvGrpSpPr/>
          <p:nvPr/>
        </p:nvGrpSpPr>
        <p:grpSpPr>
          <a:xfrm rot="5400000">
            <a:off x="4905200" y="-7102992"/>
            <a:ext cx="11194797" cy="24720553"/>
            <a:chOff x="0" y="0"/>
            <a:chExt cx="1304202" cy="2879962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304202" cy="2879962"/>
            </a:xfrm>
            <a:custGeom>
              <a:avLst/>
              <a:gdLst/>
              <a:ahLst/>
              <a:cxnLst/>
              <a:rect l="l" t="t" r="r" b="b"/>
              <a:pathLst>
                <a:path w="1304202" h="2879962">
                  <a:moveTo>
                    <a:pt x="0" y="0"/>
                  </a:moveTo>
                  <a:lnTo>
                    <a:pt x="1304202" y="0"/>
                  </a:lnTo>
                  <a:lnTo>
                    <a:pt x="1304202" y="2879962"/>
                  </a:lnTo>
                  <a:lnTo>
                    <a:pt x="0" y="2879962"/>
                  </a:lnTo>
                  <a:close/>
                </a:path>
              </a:pathLst>
            </a:custGeom>
            <a:solidFill>
              <a:srgbClr val="395B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1304202" cy="2908537"/>
            </a:xfrm>
            <a:prstGeom prst="rect">
              <a:avLst/>
            </a:prstGeom>
          </p:spPr>
          <p:txBody>
            <a:bodyPr lIns="49412" tIns="49412" rIns="49412" bIns="49412" rtlCol="0" anchor="ctr"/>
            <a:lstStyle/>
            <a:p>
              <a:pPr algn="ctr">
                <a:lnSpc>
                  <a:spcPts val="2042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 rot="5400000">
            <a:off x="10925710" y="-5718135"/>
            <a:ext cx="11655814" cy="22411856"/>
          </a:xfrm>
          <a:custGeom>
            <a:avLst/>
            <a:gdLst/>
            <a:ahLst/>
            <a:cxnLst/>
            <a:rect l="l" t="t" r="r" b="b"/>
            <a:pathLst>
              <a:path w="22553608" h="22411856">
                <a:moveTo>
                  <a:pt x="0" y="0"/>
                </a:moveTo>
                <a:lnTo>
                  <a:pt x="22553607" y="0"/>
                </a:lnTo>
                <a:lnTo>
                  <a:pt x="22553607" y="22411856"/>
                </a:lnTo>
                <a:lnTo>
                  <a:pt x="0" y="224118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5125" r="-11329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6" name="Freeform 36"/>
          <p:cNvSpPr/>
          <p:nvPr/>
        </p:nvSpPr>
        <p:spPr>
          <a:xfrm>
            <a:off x="5490662" y="-433464"/>
            <a:ext cx="18095613" cy="11506350"/>
          </a:xfrm>
          <a:custGeom>
            <a:avLst/>
            <a:gdLst/>
            <a:ahLst/>
            <a:cxnLst/>
            <a:rect l="l" t="t" r="r" b="b"/>
            <a:pathLst>
              <a:path w="18095613" h="18095613">
                <a:moveTo>
                  <a:pt x="0" y="0"/>
                </a:moveTo>
                <a:lnTo>
                  <a:pt x="18095613" y="0"/>
                </a:lnTo>
                <a:lnTo>
                  <a:pt x="18095613" y="18095613"/>
                </a:lnTo>
                <a:lnTo>
                  <a:pt x="0" y="180956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7" name="TextBox 37"/>
          <p:cNvSpPr txBox="1"/>
          <p:nvPr/>
        </p:nvSpPr>
        <p:spPr>
          <a:xfrm>
            <a:off x="5544113" y="2977286"/>
            <a:ext cx="10570875" cy="3382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3198"/>
              </a:lnSpc>
            </a:pPr>
            <a:r>
              <a:rPr lang="en-US" sz="12569" b="1">
                <a:solidFill>
                  <a:srgbClr val="E4F0D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1 MILLION PORTUGUESE</a:t>
            </a:r>
          </a:p>
        </p:txBody>
      </p:sp>
      <p:sp>
        <p:nvSpPr>
          <p:cNvPr id="38" name="Freeform 38"/>
          <p:cNvSpPr/>
          <p:nvPr/>
        </p:nvSpPr>
        <p:spPr>
          <a:xfrm>
            <a:off x="0" y="0"/>
            <a:ext cx="1948929" cy="1403229"/>
          </a:xfrm>
          <a:custGeom>
            <a:avLst/>
            <a:gdLst/>
            <a:ahLst/>
            <a:cxnLst/>
            <a:rect l="l" t="t" r="r" b="b"/>
            <a:pathLst>
              <a:path w="1948929" h="1403229">
                <a:moveTo>
                  <a:pt x="0" y="0"/>
                </a:moveTo>
                <a:lnTo>
                  <a:pt x="1948929" y="0"/>
                </a:lnTo>
                <a:lnTo>
                  <a:pt x="1948929" y="1403229"/>
                </a:lnTo>
                <a:lnTo>
                  <a:pt x="0" y="140322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9" name="Group 39"/>
          <p:cNvGrpSpPr/>
          <p:nvPr/>
        </p:nvGrpSpPr>
        <p:grpSpPr>
          <a:xfrm>
            <a:off x="504454" y="1340472"/>
            <a:ext cx="940020" cy="940020"/>
            <a:chOff x="0" y="0"/>
            <a:chExt cx="1253360" cy="1253360"/>
          </a:xfrm>
        </p:grpSpPr>
        <p:grpSp>
          <p:nvGrpSpPr>
            <p:cNvPr id="40" name="Group 40"/>
            <p:cNvGrpSpPr/>
            <p:nvPr/>
          </p:nvGrpSpPr>
          <p:grpSpPr>
            <a:xfrm>
              <a:off x="0" y="0"/>
              <a:ext cx="1253360" cy="1253360"/>
              <a:chOff x="0" y="0"/>
              <a:chExt cx="812800" cy="81280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200466" tIns="200466" rIns="200466" bIns="200466" rtlCol="0" anchor="ctr"/>
              <a:lstStyle/>
              <a:p>
                <a:pPr algn="ctr">
                  <a:lnSpc>
                    <a:spcPts val="2042"/>
                  </a:lnSpc>
                </a:pPr>
                <a:endParaRPr/>
              </a:p>
            </p:txBody>
          </p:sp>
        </p:grpSp>
        <p:grpSp>
          <p:nvGrpSpPr>
            <p:cNvPr id="43" name="Group 43"/>
            <p:cNvGrpSpPr/>
            <p:nvPr/>
          </p:nvGrpSpPr>
          <p:grpSpPr>
            <a:xfrm>
              <a:off x="178445" y="188445"/>
              <a:ext cx="896470" cy="896470"/>
              <a:chOff x="0" y="0"/>
              <a:chExt cx="812800" cy="812800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" name="TextBox 4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46" name="Group 46"/>
            <p:cNvGrpSpPr/>
            <p:nvPr/>
          </p:nvGrpSpPr>
          <p:grpSpPr>
            <a:xfrm>
              <a:off x="278294" y="814537"/>
              <a:ext cx="701967" cy="102828"/>
              <a:chOff x="0" y="0"/>
              <a:chExt cx="650569" cy="95299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65056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650569" h="95299">
                    <a:moveTo>
                      <a:pt x="325285" y="0"/>
                    </a:moveTo>
                    <a:cubicBezTo>
                      <a:pt x="145635" y="0"/>
                      <a:pt x="0" y="21333"/>
                      <a:pt x="0" y="47649"/>
                    </a:cubicBezTo>
                    <a:cubicBezTo>
                      <a:pt x="0" y="73966"/>
                      <a:pt x="145635" y="95299"/>
                      <a:pt x="325285" y="95299"/>
                    </a:cubicBezTo>
                    <a:cubicBezTo>
                      <a:pt x="504934" y="95299"/>
                      <a:pt x="650569" y="73966"/>
                      <a:pt x="650569" y="47649"/>
                    </a:cubicBezTo>
                    <a:cubicBezTo>
                      <a:pt x="650569" y="21333"/>
                      <a:pt x="504934" y="0"/>
                      <a:pt x="325285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" name="TextBox 48"/>
              <p:cNvSpPr txBox="1"/>
              <p:nvPr/>
            </p:nvSpPr>
            <p:spPr>
              <a:xfrm>
                <a:off x="60991" y="-10116"/>
                <a:ext cx="528588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49" name="Group 49"/>
            <p:cNvGrpSpPr/>
            <p:nvPr/>
          </p:nvGrpSpPr>
          <p:grpSpPr>
            <a:xfrm>
              <a:off x="329169" y="878260"/>
              <a:ext cx="603852" cy="102828"/>
              <a:chOff x="0" y="0"/>
              <a:chExt cx="559639" cy="95299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55963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559639" h="95299">
                    <a:moveTo>
                      <a:pt x="279819" y="0"/>
                    </a:moveTo>
                    <a:cubicBezTo>
                      <a:pt x="125279" y="0"/>
                      <a:pt x="0" y="21333"/>
                      <a:pt x="0" y="47649"/>
                    </a:cubicBezTo>
                    <a:cubicBezTo>
                      <a:pt x="0" y="73966"/>
                      <a:pt x="125279" y="95299"/>
                      <a:pt x="279819" y="95299"/>
                    </a:cubicBezTo>
                    <a:cubicBezTo>
                      <a:pt x="434359" y="95299"/>
                      <a:pt x="559639" y="73966"/>
                      <a:pt x="559639" y="47649"/>
                    </a:cubicBezTo>
                    <a:cubicBezTo>
                      <a:pt x="559639" y="21333"/>
                      <a:pt x="434359" y="0"/>
                      <a:pt x="279819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" name="TextBox 51"/>
              <p:cNvSpPr txBox="1"/>
              <p:nvPr/>
            </p:nvSpPr>
            <p:spPr>
              <a:xfrm>
                <a:off x="52466" y="-10116"/>
                <a:ext cx="454706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52" name="Group 52"/>
            <p:cNvGrpSpPr/>
            <p:nvPr/>
          </p:nvGrpSpPr>
          <p:grpSpPr>
            <a:xfrm>
              <a:off x="397590" y="741581"/>
              <a:ext cx="461764" cy="92102"/>
              <a:chOff x="0" y="0"/>
              <a:chExt cx="427954" cy="85358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427954" cy="85358"/>
              </a:xfrm>
              <a:custGeom>
                <a:avLst/>
                <a:gdLst/>
                <a:ahLst/>
                <a:cxnLst/>
                <a:rect l="l" t="t" r="r" b="b"/>
                <a:pathLst>
                  <a:path w="427954" h="85358">
                    <a:moveTo>
                      <a:pt x="213977" y="0"/>
                    </a:moveTo>
                    <a:cubicBezTo>
                      <a:pt x="95801" y="0"/>
                      <a:pt x="0" y="19108"/>
                      <a:pt x="0" y="42679"/>
                    </a:cubicBezTo>
                    <a:cubicBezTo>
                      <a:pt x="0" y="66250"/>
                      <a:pt x="95801" y="85358"/>
                      <a:pt x="213977" y="85358"/>
                    </a:cubicBezTo>
                    <a:cubicBezTo>
                      <a:pt x="332153" y="85358"/>
                      <a:pt x="427954" y="66250"/>
                      <a:pt x="427954" y="42679"/>
                    </a:cubicBezTo>
                    <a:cubicBezTo>
                      <a:pt x="427954" y="19108"/>
                      <a:pt x="332153" y="0"/>
                      <a:pt x="213977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" name="TextBox 54"/>
              <p:cNvSpPr txBox="1"/>
              <p:nvPr/>
            </p:nvSpPr>
            <p:spPr>
              <a:xfrm>
                <a:off x="40121" y="-11048"/>
                <a:ext cx="347712" cy="884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55" name="Freeform 55"/>
            <p:cNvSpPr/>
            <p:nvPr/>
          </p:nvSpPr>
          <p:spPr>
            <a:xfrm>
              <a:off x="397590" y="656714"/>
              <a:ext cx="461764" cy="418474"/>
            </a:xfrm>
            <a:custGeom>
              <a:avLst/>
              <a:gdLst/>
              <a:ahLst/>
              <a:cxnLst/>
              <a:rect l="l" t="t" r="r" b="b"/>
              <a:pathLst>
                <a:path w="461764" h="418474">
                  <a:moveTo>
                    <a:pt x="0" y="0"/>
                  </a:moveTo>
                  <a:lnTo>
                    <a:pt x="461764" y="0"/>
                  </a:lnTo>
                  <a:lnTo>
                    <a:pt x="461764" y="418474"/>
                  </a:lnTo>
                  <a:lnTo>
                    <a:pt x="0" y="418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6" name="Freeform 56"/>
            <p:cNvSpPr/>
            <p:nvPr/>
          </p:nvSpPr>
          <p:spPr>
            <a:xfrm>
              <a:off x="284242" y="119061"/>
              <a:ext cx="696020" cy="577478"/>
            </a:xfrm>
            <a:custGeom>
              <a:avLst/>
              <a:gdLst/>
              <a:ahLst/>
              <a:cxnLst/>
              <a:rect l="l" t="t" r="r" b="b"/>
              <a:pathLst>
                <a:path w="696020" h="577478">
                  <a:moveTo>
                    <a:pt x="0" y="0"/>
                  </a:moveTo>
                  <a:lnTo>
                    <a:pt x="696019" y="0"/>
                  </a:lnTo>
                  <a:lnTo>
                    <a:pt x="696019" y="577478"/>
                  </a:lnTo>
                  <a:lnTo>
                    <a:pt x="0" y="577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b="-40276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57" name="Group 57"/>
            <p:cNvGrpSpPr/>
            <p:nvPr/>
          </p:nvGrpSpPr>
          <p:grpSpPr>
            <a:xfrm>
              <a:off x="526887" y="973246"/>
              <a:ext cx="203169" cy="53357"/>
              <a:chOff x="0" y="0"/>
              <a:chExt cx="188293" cy="49450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0" y="0"/>
                <a:ext cx="188293" cy="49450"/>
              </a:xfrm>
              <a:custGeom>
                <a:avLst/>
                <a:gdLst/>
                <a:ahLst/>
                <a:cxnLst/>
                <a:rect l="l" t="t" r="r" b="b"/>
                <a:pathLst>
                  <a:path w="188293" h="49450">
                    <a:moveTo>
                      <a:pt x="94146" y="0"/>
                    </a:moveTo>
                    <a:cubicBezTo>
                      <a:pt x="42151" y="0"/>
                      <a:pt x="0" y="11070"/>
                      <a:pt x="0" y="24725"/>
                    </a:cubicBezTo>
                    <a:cubicBezTo>
                      <a:pt x="0" y="38380"/>
                      <a:pt x="42151" y="49450"/>
                      <a:pt x="94146" y="49450"/>
                    </a:cubicBezTo>
                    <a:cubicBezTo>
                      <a:pt x="146142" y="49450"/>
                      <a:pt x="188293" y="38380"/>
                      <a:pt x="188293" y="24725"/>
                    </a:cubicBezTo>
                    <a:cubicBezTo>
                      <a:pt x="188293" y="11070"/>
                      <a:pt x="146142" y="0"/>
                      <a:pt x="94146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" name="TextBox 59"/>
              <p:cNvSpPr txBox="1"/>
              <p:nvPr/>
            </p:nvSpPr>
            <p:spPr>
              <a:xfrm>
                <a:off x="17652" y="-14414"/>
                <a:ext cx="152988" cy="592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60" name="AutoShape 60"/>
          <p:cNvSpPr/>
          <p:nvPr/>
        </p:nvSpPr>
        <p:spPr>
          <a:xfrm flipV="1">
            <a:off x="2159114" y="7694518"/>
            <a:ext cx="26102520" cy="14215"/>
          </a:xfrm>
          <a:prstGeom prst="line">
            <a:avLst/>
          </a:prstGeom>
          <a:ln w="38100" cap="flat">
            <a:solidFill>
              <a:srgbClr val="E4F0D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61" name="Freeform 61"/>
          <p:cNvSpPr/>
          <p:nvPr/>
        </p:nvSpPr>
        <p:spPr>
          <a:xfrm>
            <a:off x="2159114" y="3766750"/>
            <a:ext cx="2763864" cy="2753499"/>
          </a:xfrm>
          <a:custGeom>
            <a:avLst/>
            <a:gdLst/>
            <a:ahLst/>
            <a:cxnLst/>
            <a:rect l="l" t="t" r="r" b="b"/>
            <a:pathLst>
              <a:path w="2763864" h="2753499">
                <a:moveTo>
                  <a:pt x="0" y="0"/>
                </a:moveTo>
                <a:lnTo>
                  <a:pt x="2763864" y="0"/>
                </a:lnTo>
                <a:lnTo>
                  <a:pt x="2763864" y="2753500"/>
                </a:lnTo>
                <a:lnTo>
                  <a:pt x="0" y="27535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2" name="TextBox 62"/>
          <p:cNvSpPr txBox="1"/>
          <p:nvPr/>
        </p:nvSpPr>
        <p:spPr>
          <a:xfrm>
            <a:off x="5544113" y="6384164"/>
            <a:ext cx="9207061" cy="910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44"/>
              </a:lnSpc>
            </a:pPr>
            <a:r>
              <a:rPr lang="en-US" sz="5572">
                <a:solidFill>
                  <a:srgbClr val="E4F0D8"/>
                </a:solidFill>
                <a:latin typeface="Lato 2"/>
                <a:ea typeface="Lato 2"/>
                <a:cs typeface="Lato 2"/>
                <a:sym typeface="Lato 2"/>
              </a:rPr>
              <a:t>Worked from home in 2023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5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090630">
            <a:off x="14962264" y="-11190268"/>
            <a:ext cx="22553608" cy="22411856"/>
          </a:xfrm>
          <a:custGeom>
            <a:avLst/>
            <a:gdLst/>
            <a:ahLst/>
            <a:cxnLst/>
            <a:rect l="l" t="t" r="r" b="b"/>
            <a:pathLst>
              <a:path w="22553608" h="22411856">
                <a:moveTo>
                  <a:pt x="0" y="0"/>
                </a:moveTo>
                <a:lnTo>
                  <a:pt x="22553607" y="0"/>
                </a:lnTo>
                <a:lnTo>
                  <a:pt x="22553607" y="22411856"/>
                </a:lnTo>
                <a:lnTo>
                  <a:pt x="0" y="224118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8825" r="-1023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2309369">
            <a:off x="14012053" y="-9471256"/>
            <a:ext cx="18095613" cy="18095613"/>
          </a:xfrm>
          <a:custGeom>
            <a:avLst/>
            <a:gdLst/>
            <a:ahLst/>
            <a:cxnLst/>
            <a:rect l="l" t="t" r="r" b="b"/>
            <a:pathLst>
              <a:path w="18095613" h="18095613">
                <a:moveTo>
                  <a:pt x="0" y="0"/>
                </a:moveTo>
                <a:lnTo>
                  <a:pt x="18095613" y="0"/>
                </a:lnTo>
                <a:lnTo>
                  <a:pt x="18095613" y="18095612"/>
                </a:lnTo>
                <a:lnTo>
                  <a:pt x="0" y="180956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504454" y="4910428"/>
            <a:ext cx="2623631" cy="4644925"/>
          </a:xfrm>
          <a:custGeom>
            <a:avLst/>
            <a:gdLst/>
            <a:ahLst/>
            <a:cxnLst/>
            <a:rect l="l" t="t" r="r" b="b"/>
            <a:pathLst>
              <a:path w="2623631" h="4644925">
                <a:moveTo>
                  <a:pt x="0" y="0"/>
                </a:moveTo>
                <a:lnTo>
                  <a:pt x="2623632" y="0"/>
                </a:lnTo>
                <a:lnTo>
                  <a:pt x="2623632" y="4644925"/>
                </a:lnTo>
                <a:lnTo>
                  <a:pt x="0" y="46449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98" r="-69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AutoShape 5"/>
          <p:cNvSpPr/>
          <p:nvPr/>
        </p:nvSpPr>
        <p:spPr>
          <a:xfrm flipV="1">
            <a:off x="-4209281" y="8933674"/>
            <a:ext cx="22717505" cy="19050"/>
          </a:xfrm>
          <a:prstGeom prst="line">
            <a:avLst/>
          </a:prstGeom>
          <a:ln w="38100" cap="flat">
            <a:solidFill>
              <a:srgbClr val="E4F0D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6" name="Group 6"/>
          <p:cNvGrpSpPr/>
          <p:nvPr/>
        </p:nvGrpSpPr>
        <p:grpSpPr>
          <a:xfrm>
            <a:off x="2564600" y="7200900"/>
            <a:ext cx="9227792" cy="3086100"/>
            <a:chOff x="0" y="0"/>
            <a:chExt cx="2430365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30365" cy="812800"/>
            </a:xfrm>
            <a:custGeom>
              <a:avLst/>
              <a:gdLst/>
              <a:ahLst/>
              <a:cxnLst/>
              <a:rect l="l" t="t" r="r" b="b"/>
              <a:pathLst>
                <a:path w="2430365" h="812800">
                  <a:moveTo>
                    <a:pt x="0" y="0"/>
                  </a:moveTo>
                  <a:lnTo>
                    <a:pt x="2430365" y="0"/>
                  </a:lnTo>
                  <a:lnTo>
                    <a:pt x="243036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95B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2430365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2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9784935" flipH="1">
            <a:off x="14955354" y="-906074"/>
            <a:ext cx="3888026" cy="4618606"/>
          </a:xfrm>
          <a:custGeom>
            <a:avLst/>
            <a:gdLst/>
            <a:ahLst/>
            <a:cxnLst/>
            <a:rect l="l" t="t" r="r" b="b"/>
            <a:pathLst>
              <a:path w="3888026" h="4618606">
                <a:moveTo>
                  <a:pt x="3888027" y="0"/>
                </a:moveTo>
                <a:lnTo>
                  <a:pt x="0" y="0"/>
                </a:lnTo>
                <a:lnTo>
                  <a:pt x="0" y="4618606"/>
                </a:lnTo>
                <a:lnTo>
                  <a:pt x="3888027" y="4618606"/>
                </a:lnTo>
                <a:lnTo>
                  <a:pt x="3888027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/>
          <p:cNvGrpSpPr/>
          <p:nvPr/>
        </p:nvGrpSpPr>
        <p:grpSpPr>
          <a:xfrm>
            <a:off x="4571514" y="-2051037"/>
            <a:ext cx="9336065" cy="8922749"/>
            <a:chOff x="0" y="0"/>
            <a:chExt cx="2469566" cy="236023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469566" cy="2360236"/>
            </a:xfrm>
            <a:custGeom>
              <a:avLst/>
              <a:gdLst/>
              <a:ahLst/>
              <a:cxnLst/>
              <a:rect l="l" t="t" r="r" b="b"/>
              <a:pathLst>
                <a:path w="2469566" h="2360236">
                  <a:moveTo>
                    <a:pt x="0" y="0"/>
                  </a:moveTo>
                  <a:lnTo>
                    <a:pt x="2469566" y="0"/>
                  </a:lnTo>
                  <a:lnTo>
                    <a:pt x="2469566" y="2360236"/>
                  </a:lnTo>
                  <a:lnTo>
                    <a:pt x="0" y="2360236"/>
                  </a:lnTo>
                  <a:close/>
                </a:path>
              </a:pathLst>
            </a:custGeom>
            <a:solidFill>
              <a:srgbClr val="E4F0D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2469566" cy="23888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2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4380792" y="6079132"/>
            <a:ext cx="1304142" cy="1262216"/>
            <a:chOff x="0" y="0"/>
            <a:chExt cx="344970" cy="33388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44970" cy="333880"/>
            </a:xfrm>
            <a:custGeom>
              <a:avLst/>
              <a:gdLst/>
              <a:ahLst/>
              <a:cxnLst/>
              <a:rect l="l" t="t" r="r" b="b"/>
              <a:pathLst>
                <a:path w="344970" h="333880">
                  <a:moveTo>
                    <a:pt x="0" y="0"/>
                  </a:moveTo>
                  <a:lnTo>
                    <a:pt x="344970" y="0"/>
                  </a:lnTo>
                  <a:lnTo>
                    <a:pt x="344970" y="333880"/>
                  </a:lnTo>
                  <a:lnTo>
                    <a:pt x="0" y="333880"/>
                  </a:lnTo>
                  <a:close/>
                </a:path>
              </a:pathLst>
            </a:custGeom>
            <a:solidFill>
              <a:srgbClr val="395B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344970" cy="3624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2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3729455" y="105346"/>
            <a:ext cx="11127512" cy="8714028"/>
          </a:xfrm>
          <a:custGeom>
            <a:avLst/>
            <a:gdLst/>
            <a:ahLst/>
            <a:cxnLst/>
            <a:rect l="l" t="t" r="r" b="b"/>
            <a:pathLst>
              <a:path w="11127512" h="8714028">
                <a:moveTo>
                  <a:pt x="0" y="0"/>
                </a:moveTo>
                <a:lnTo>
                  <a:pt x="11127512" y="0"/>
                </a:lnTo>
                <a:lnTo>
                  <a:pt x="11127512" y="8714028"/>
                </a:lnTo>
                <a:lnTo>
                  <a:pt x="0" y="87140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4046" r="-6955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TextBox 17"/>
          <p:cNvSpPr txBox="1"/>
          <p:nvPr/>
        </p:nvSpPr>
        <p:spPr>
          <a:xfrm>
            <a:off x="-1950020" y="7958203"/>
            <a:ext cx="18198982" cy="1931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798"/>
              </a:lnSpc>
            </a:pPr>
            <a:r>
              <a:rPr lang="en-US" sz="14094" b="1">
                <a:solidFill>
                  <a:srgbClr val="E4F0D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3D MODEL</a:t>
            </a:r>
          </a:p>
        </p:txBody>
      </p:sp>
      <p:sp>
        <p:nvSpPr>
          <p:cNvPr id="18" name="Freeform 18"/>
          <p:cNvSpPr/>
          <p:nvPr/>
        </p:nvSpPr>
        <p:spPr>
          <a:xfrm>
            <a:off x="0" y="0"/>
            <a:ext cx="1948929" cy="1403229"/>
          </a:xfrm>
          <a:custGeom>
            <a:avLst/>
            <a:gdLst/>
            <a:ahLst/>
            <a:cxnLst/>
            <a:rect l="l" t="t" r="r" b="b"/>
            <a:pathLst>
              <a:path w="1948929" h="1403229">
                <a:moveTo>
                  <a:pt x="0" y="0"/>
                </a:moveTo>
                <a:lnTo>
                  <a:pt x="1948929" y="0"/>
                </a:lnTo>
                <a:lnTo>
                  <a:pt x="1948929" y="1403229"/>
                </a:lnTo>
                <a:lnTo>
                  <a:pt x="0" y="140322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9" name="Group 19"/>
          <p:cNvGrpSpPr/>
          <p:nvPr/>
        </p:nvGrpSpPr>
        <p:grpSpPr>
          <a:xfrm>
            <a:off x="504454" y="1340472"/>
            <a:ext cx="940020" cy="940020"/>
            <a:chOff x="0" y="0"/>
            <a:chExt cx="1253360" cy="1253360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1253360" cy="1253360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200466" tIns="200466" rIns="200466" bIns="200466" rtlCol="0" anchor="ctr"/>
              <a:lstStyle/>
              <a:p>
                <a:pPr algn="ctr">
                  <a:lnSpc>
                    <a:spcPts val="2042"/>
                  </a:lnSpc>
                </a:pPr>
                <a:endParaRPr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178445" y="188445"/>
              <a:ext cx="896470" cy="896470"/>
              <a:chOff x="0" y="0"/>
              <a:chExt cx="812800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278294" y="814537"/>
              <a:ext cx="701967" cy="102828"/>
              <a:chOff x="0" y="0"/>
              <a:chExt cx="650569" cy="95299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65056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650569" h="95299">
                    <a:moveTo>
                      <a:pt x="325285" y="0"/>
                    </a:moveTo>
                    <a:cubicBezTo>
                      <a:pt x="145635" y="0"/>
                      <a:pt x="0" y="21333"/>
                      <a:pt x="0" y="47649"/>
                    </a:cubicBezTo>
                    <a:cubicBezTo>
                      <a:pt x="0" y="73966"/>
                      <a:pt x="145635" y="95299"/>
                      <a:pt x="325285" y="95299"/>
                    </a:cubicBezTo>
                    <a:cubicBezTo>
                      <a:pt x="504934" y="95299"/>
                      <a:pt x="650569" y="73966"/>
                      <a:pt x="650569" y="47649"/>
                    </a:cubicBezTo>
                    <a:cubicBezTo>
                      <a:pt x="650569" y="21333"/>
                      <a:pt x="504934" y="0"/>
                      <a:pt x="325285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60991" y="-10116"/>
                <a:ext cx="528588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>
              <a:off x="329169" y="878260"/>
              <a:ext cx="603852" cy="102828"/>
              <a:chOff x="0" y="0"/>
              <a:chExt cx="559639" cy="95299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55963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559639" h="95299">
                    <a:moveTo>
                      <a:pt x="279819" y="0"/>
                    </a:moveTo>
                    <a:cubicBezTo>
                      <a:pt x="125279" y="0"/>
                      <a:pt x="0" y="21333"/>
                      <a:pt x="0" y="47649"/>
                    </a:cubicBezTo>
                    <a:cubicBezTo>
                      <a:pt x="0" y="73966"/>
                      <a:pt x="125279" y="95299"/>
                      <a:pt x="279819" y="95299"/>
                    </a:cubicBezTo>
                    <a:cubicBezTo>
                      <a:pt x="434359" y="95299"/>
                      <a:pt x="559639" y="73966"/>
                      <a:pt x="559639" y="47649"/>
                    </a:cubicBezTo>
                    <a:cubicBezTo>
                      <a:pt x="559639" y="21333"/>
                      <a:pt x="434359" y="0"/>
                      <a:pt x="279819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52466" y="-10116"/>
                <a:ext cx="454706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397590" y="741581"/>
              <a:ext cx="461764" cy="92102"/>
              <a:chOff x="0" y="0"/>
              <a:chExt cx="427954" cy="85358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427954" cy="85358"/>
              </a:xfrm>
              <a:custGeom>
                <a:avLst/>
                <a:gdLst/>
                <a:ahLst/>
                <a:cxnLst/>
                <a:rect l="l" t="t" r="r" b="b"/>
                <a:pathLst>
                  <a:path w="427954" h="85358">
                    <a:moveTo>
                      <a:pt x="213977" y="0"/>
                    </a:moveTo>
                    <a:cubicBezTo>
                      <a:pt x="95801" y="0"/>
                      <a:pt x="0" y="19108"/>
                      <a:pt x="0" y="42679"/>
                    </a:cubicBezTo>
                    <a:cubicBezTo>
                      <a:pt x="0" y="66250"/>
                      <a:pt x="95801" y="85358"/>
                      <a:pt x="213977" y="85358"/>
                    </a:cubicBezTo>
                    <a:cubicBezTo>
                      <a:pt x="332153" y="85358"/>
                      <a:pt x="427954" y="66250"/>
                      <a:pt x="427954" y="42679"/>
                    </a:cubicBezTo>
                    <a:cubicBezTo>
                      <a:pt x="427954" y="19108"/>
                      <a:pt x="332153" y="0"/>
                      <a:pt x="213977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" name="TextBox 34"/>
              <p:cNvSpPr txBox="1"/>
              <p:nvPr/>
            </p:nvSpPr>
            <p:spPr>
              <a:xfrm>
                <a:off x="40121" y="-11048"/>
                <a:ext cx="347712" cy="884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5" name="Freeform 35"/>
            <p:cNvSpPr/>
            <p:nvPr/>
          </p:nvSpPr>
          <p:spPr>
            <a:xfrm>
              <a:off x="397590" y="656714"/>
              <a:ext cx="461764" cy="418474"/>
            </a:xfrm>
            <a:custGeom>
              <a:avLst/>
              <a:gdLst/>
              <a:ahLst/>
              <a:cxnLst/>
              <a:rect l="l" t="t" r="r" b="b"/>
              <a:pathLst>
                <a:path w="461764" h="418474">
                  <a:moveTo>
                    <a:pt x="0" y="0"/>
                  </a:moveTo>
                  <a:lnTo>
                    <a:pt x="461764" y="0"/>
                  </a:lnTo>
                  <a:lnTo>
                    <a:pt x="461764" y="418474"/>
                  </a:lnTo>
                  <a:lnTo>
                    <a:pt x="0" y="418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284242" y="119061"/>
              <a:ext cx="696020" cy="577478"/>
            </a:xfrm>
            <a:custGeom>
              <a:avLst/>
              <a:gdLst/>
              <a:ahLst/>
              <a:cxnLst/>
              <a:rect l="l" t="t" r="r" b="b"/>
              <a:pathLst>
                <a:path w="696020" h="577478">
                  <a:moveTo>
                    <a:pt x="0" y="0"/>
                  </a:moveTo>
                  <a:lnTo>
                    <a:pt x="696019" y="0"/>
                  </a:lnTo>
                  <a:lnTo>
                    <a:pt x="696019" y="577478"/>
                  </a:lnTo>
                  <a:lnTo>
                    <a:pt x="0" y="577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b="-40276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37" name="Group 37"/>
            <p:cNvGrpSpPr/>
            <p:nvPr/>
          </p:nvGrpSpPr>
          <p:grpSpPr>
            <a:xfrm>
              <a:off x="526887" y="973246"/>
              <a:ext cx="203169" cy="53357"/>
              <a:chOff x="0" y="0"/>
              <a:chExt cx="188293" cy="49450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188293" cy="49450"/>
              </a:xfrm>
              <a:custGeom>
                <a:avLst/>
                <a:gdLst/>
                <a:ahLst/>
                <a:cxnLst/>
                <a:rect l="l" t="t" r="r" b="b"/>
                <a:pathLst>
                  <a:path w="188293" h="49450">
                    <a:moveTo>
                      <a:pt x="94146" y="0"/>
                    </a:moveTo>
                    <a:cubicBezTo>
                      <a:pt x="42151" y="0"/>
                      <a:pt x="0" y="11070"/>
                      <a:pt x="0" y="24725"/>
                    </a:cubicBezTo>
                    <a:cubicBezTo>
                      <a:pt x="0" y="38380"/>
                      <a:pt x="42151" y="49450"/>
                      <a:pt x="94146" y="49450"/>
                    </a:cubicBezTo>
                    <a:cubicBezTo>
                      <a:pt x="146142" y="49450"/>
                      <a:pt x="188293" y="38380"/>
                      <a:pt x="188293" y="24725"/>
                    </a:cubicBezTo>
                    <a:cubicBezTo>
                      <a:pt x="188293" y="11070"/>
                      <a:pt x="146142" y="0"/>
                      <a:pt x="94146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" name="TextBox 39"/>
              <p:cNvSpPr txBox="1"/>
              <p:nvPr/>
            </p:nvSpPr>
            <p:spPr>
              <a:xfrm>
                <a:off x="17652" y="-14414"/>
                <a:ext cx="152988" cy="592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-120866" y="-67987"/>
            <a:ext cx="18529733" cy="10422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5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987148">
            <a:off x="-2109230" y="-4994023"/>
            <a:ext cx="6925199" cy="16209737"/>
          </a:xfrm>
          <a:custGeom>
            <a:avLst/>
            <a:gdLst/>
            <a:ahLst/>
            <a:cxnLst/>
            <a:rect l="l" t="t" r="r" b="b"/>
            <a:pathLst>
              <a:path w="6925199" h="16209737">
                <a:moveTo>
                  <a:pt x="0" y="0"/>
                </a:moveTo>
                <a:lnTo>
                  <a:pt x="6925199" y="0"/>
                </a:lnTo>
                <a:lnTo>
                  <a:pt x="6925199" y="16209737"/>
                </a:lnTo>
                <a:lnTo>
                  <a:pt x="0" y="162097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3000"/>
            </a:blip>
            <a:stretch>
              <a:fillRect l="-48484" r="-26763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854012">
            <a:off x="-2675345" y="-8454844"/>
            <a:ext cx="18095613" cy="18095613"/>
          </a:xfrm>
          <a:custGeom>
            <a:avLst/>
            <a:gdLst/>
            <a:ahLst/>
            <a:cxnLst/>
            <a:rect l="l" t="t" r="r" b="b"/>
            <a:pathLst>
              <a:path w="18095613" h="18095613">
                <a:moveTo>
                  <a:pt x="0" y="0"/>
                </a:moveTo>
                <a:lnTo>
                  <a:pt x="18095612" y="0"/>
                </a:lnTo>
                <a:lnTo>
                  <a:pt x="18095612" y="18095613"/>
                </a:lnTo>
                <a:lnTo>
                  <a:pt x="0" y="180956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5494618" y="7110359"/>
            <a:ext cx="2623631" cy="4644925"/>
          </a:xfrm>
          <a:custGeom>
            <a:avLst/>
            <a:gdLst/>
            <a:ahLst/>
            <a:cxnLst/>
            <a:rect l="l" t="t" r="r" b="b"/>
            <a:pathLst>
              <a:path w="2623631" h="4644925">
                <a:moveTo>
                  <a:pt x="0" y="0"/>
                </a:moveTo>
                <a:lnTo>
                  <a:pt x="2623631" y="0"/>
                </a:lnTo>
                <a:lnTo>
                  <a:pt x="2623631" y="4644925"/>
                </a:lnTo>
                <a:lnTo>
                  <a:pt x="0" y="46449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98" r="-69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AutoShape 5"/>
          <p:cNvSpPr/>
          <p:nvPr/>
        </p:nvSpPr>
        <p:spPr>
          <a:xfrm flipV="1">
            <a:off x="15439122" y="-9304481"/>
            <a:ext cx="0" cy="22717513"/>
          </a:xfrm>
          <a:prstGeom prst="line">
            <a:avLst/>
          </a:prstGeom>
          <a:ln w="38100" cap="flat">
            <a:solidFill>
              <a:srgbClr val="E4F0D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6" name="Group 6"/>
          <p:cNvGrpSpPr/>
          <p:nvPr/>
        </p:nvGrpSpPr>
        <p:grpSpPr>
          <a:xfrm>
            <a:off x="14522102" y="2280492"/>
            <a:ext cx="1872347" cy="5748435"/>
            <a:chOff x="0" y="0"/>
            <a:chExt cx="493128" cy="151399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93128" cy="1513991"/>
            </a:xfrm>
            <a:custGeom>
              <a:avLst/>
              <a:gdLst/>
              <a:ahLst/>
              <a:cxnLst/>
              <a:rect l="l" t="t" r="r" b="b"/>
              <a:pathLst>
                <a:path w="493128" h="1513991">
                  <a:moveTo>
                    <a:pt x="0" y="0"/>
                  </a:moveTo>
                  <a:lnTo>
                    <a:pt x="493128" y="0"/>
                  </a:lnTo>
                  <a:lnTo>
                    <a:pt x="493128" y="1513991"/>
                  </a:lnTo>
                  <a:lnTo>
                    <a:pt x="0" y="1513991"/>
                  </a:lnTo>
                  <a:close/>
                </a:path>
              </a:pathLst>
            </a:custGeom>
            <a:solidFill>
              <a:srgbClr val="395B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93128" cy="1542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2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9784935" flipH="1">
            <a:off x="15527528" y="-906074"/>
            <a:ext cx="3888026" cy="4618606"/>
          </a:xfrm>
          <a:custGeom>
            <a:avLst/>
            <a:gdLst/>
            <a:ahLst/>
            <a:cxnLst/>
            <a:rect l="l" t="t" r="r" b="b"/>
            <a:pathLst>
              <a:path w="3888026" h="4618606">
                <a:moveTo>
                  <a:pt x="3888026" y="0"/>
                </a:moveTo>
                <a:lnTo>
                  <a:pt x="0" y="0"/>
                </a:lnTo>
                <a:lnTo>
                  <a:pt x="0" y="4618606"/>
                </a:lnTo>
                <a:lnTo>
                  <a:pt x="3888026" y="4618606"/>
                </a:lnTo>
                <a:lnTo>
                  <a:pt x="3888026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0" y="0"/>
            <a:ext cx="1948929" cy="1403229"/>
          </a:xfrm>
          <a:custGeom>
            <a:avLst/>
            <a:gdLst/>
            <a:ahLst/>
            <a:cxnLst/>
            <a:rect l="l" t="t" r="r" b="b"/>
            <a:pathLst>
              <a:path w="1948929" h="1403229">
                <a:moveTo>
                  <a:pt x="0" y="0"/>
                </a:moveTo>
                <a:lnTo>
                  <a:pt x="1948929" y="0"/>
                </a:lnTo>
                <a:lnTo>
                  <a:pt x="1948929" y="1403229"/>
                </a:lnTo>
                <a:lnTo>
                  <a:pt x="0" y="14032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1" name="Group 11"/>
          <p:cNvGrpSpPr/>
          <p:nvPr/>
        </p:nvGrpSpPr>
        <p:grpSpPr>
          <a:xfrm>
            <a:off x="504454" y="1340472"/>
            <a:ext cx="940020" cy="940020"/>
            <a:chOff x="0" y="0"/>
            <a:chExt cx="1253360" cy="125336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253360" cy="1253360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200466" tIns="200466" rIns="200466" bIns="200466" rtlCol="0" anchor="ctr"/>
              <a:lstStyle/>
              <a:p>
                <a:pPr algn="ctr">
                  <a:lnSpc>
                    <a:spcPts val="2042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178445" y="188445"/>
              <a:ext cx="896470" cy="896470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278294" y="814537"/>
              <a:ext cx="701967" cy="102828"/>
              <a:chOff x="0" y="0"/>
              <a:chExt cx="650569" cy="95299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5056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650569" h="95299">
                    <a:moveTo>
                      <a:pt x="325285" y="0"/>
                    </a:moveTo>
                    <a:cubicBezTo>
                      <a:pt x="145635" y="0"/>
                      <a:pt x="0" y="21333"/>
                      <a:pt x="0" y="47649"/>
                    </a:cubicBezTo>
                    <a:cubicBezTo>
                      <a:pt x="0" y="73966"/>
                      <a:pt x="145635" y="95299"/>
                      <a:pt x="325285" y="95299"/>
                    </a:cubicBezTo>
                    <a:cubicBezTo>
                      <a:pt x="504934" y="95299"/>
                      <a:pt x="650569" y="73966"/>
                      <a:pt x="650569" y="47649"/>
                    </a:cubicBezTo>
                    <a:cubicBezTo>
                      <a:pt x="650569" y="21333"/>
                      <a:pt x="504934" y="0"/>
                      <a:pt x="325285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60991" y="-10116"/>
                <a:ext cx="528588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329169" y="878260"/>
              <a:ext cx="603852" cy="102828"/>
              <a:chOff x="0" y="0"/>
              <a:chExt cx="559639" cy="95299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55963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559639" h="95299">
                    <a:moveTo>
                      <a:pt x="279819" y="0"/>
                    </a:moveTo>
                    <a:cubicBezTo>
                      <a:pt x="125279" y="0"/>
                      <a:pt x="0" y="21333"/>
                      <a:pt x="0" y="47649"/>
                    </a:cubicBezTo>
                    <a:cubicBezTo>
                      <a:pt x="0" y="73966"/>
                      <a:pt x="125279" y="95299"/>
                      <a:pt x="279819" y="95299"/>
                    </a:cubicBezTo>
                    <a:cubicBezTo>
                      <a:pt x="434359" y="95299"/>
                      <a:pt x="559639" y="73966"/>
                      <a:pt x="559639" y="47649"/>
                    </a:cubicBezTo>
                    <a:cubicBezTo>
                      <a:pt x="559639" y="21333"/>
                      <a:pt x="434359" y="0"/>
                      <a:pt x="279819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52466" y="-10116"/>
                <a:ext cx="454706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397590" y="741581"/>
              <a:ext cx="461764" cy="92102"/>
              <a:chOff x="0" y="0"/>
              <a:chExt cx="427954" cy="85358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427954" cy="85358"/>
              </a:xfrm>
              <a:custGeom>
                <a:avLst/>
                <a:gdLst/>
                <a:ahLst/>
                <a:cxnLst/>
                <a:rect l="l" t="t" r="r" b="b"/>
                <a:pathLst>
                  <a:path w="427954" h="85358">
                    <a:moveTo>
                      <a:pt x="213977" y="0"/>
                    </a:moveTo>
                    <a:cubicBezTo>
                      <a:pt x="95801" y="0"/>
                      <a:pt x="0" y="19108"/>
                      <a:pt x="0" y="42679"/>
                    </a:cubicBezTo>
                    <a:cubicBezTo>
                      <a:pt x="0" y="66250"/>
                      <a:pt x="95801" y="85358"/>
                      <a:pt x="213977" y="85358"/>
                    </a:cubicBezTo>
                    <a:cubicBezTo>
                      <a:pt x="332153" y="85358"/>
                      <a:pt x="427954" y="66250"/>
                      <a:pt x="427954" y="42679"/>
                    </a:cubicBezTo>
                    <a:cubicBezTo>
                      <a:pt x="427954" y="19108"/>
                      <a:pt x="332153" y="0"/>
                      <a:pt x="213977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40121" y="-11048"/>
                <a:ext cx="347712" cy="884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7" name="Freeform 27"/>
            <p:cNvSpPr/>
            <p:nvPr/>
          </p:nvSpPr>
          <p:spPr>
            <a:xfrm>
              <a:off x="397590" y="656714"/>
              <a:ext cx="461764" cy="418474"/>
            </a:xfrm>
            <a:custGeom>
              <a:avLst/>
              <a:gdLst/>
              <a:ahLst/>
              <a:cxnLst/>
              <a:rect l="l" t="t" r="r" b="b"/>
              <a:pathLst>
                <a:path w="461764" h="418474">
                  <a:moveTo>
                    <a:pt x="0" y="0"/>
                  </a:moveTo>
                  <a:lnTo>
                    <a:pt x="461764" y="0"/>
                  </a:lnTo>
                  <a:lnTo>
                    <a:pt x="461764" y="418474"/>
                  </a:lnTo>
                  <a:lnTo>
                    <a:pt x="0" y="418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284242" y="119061"/>
              <a:ext cx="696020" cy="577478"/>
            </a:xfrm>
            <a:custGeom>
              <a:avLst/>
              <a:gdLst/>
              <a:ahLst/>
              <a:cxnLst/>
              <a:rect l="l" t="t" r="r" b="b"/>
              <a:pathLst>
                <a:path w="696020" h="577478">
                  <a:moveTo>
                    <a:pt x="0" y="0"/>
                  </a:moveTo>
                  <a:lnTo>
                    <a:pt x="696019" y="0"/>
                  </a:lnTo>
                  <a:lnTo>
                    <a:pt x="696019" y="577478"/>
                  </a:lnTo>
                  <a:lnTo>
                    <a:pt x="0" y="577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b="-40276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29" name="Group 29"/>
            <p:cNvGrpSpPr/>
            <p:nvPr/>
          </p:nvGrpSpPr>
          <p:grpSpPr>
            <a:xfrm>
              <a:off x="526887" y="973246"/>
              <a:ext cx="203169" cy="53357"/>
              <a:chOff x="0" y="0"/>
              <a:chExt cx="188293" cy="4945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188293" cy="49450"/>
              </a:xfrm>
              <a:custGeom>
                <a:avLst/>
                <a:gdLst/>
                <a:ahLst/>
                <a:cxnLst/>
                <a:rect l="l" t="t" r="r" b="b"/>
                <a:pathLst>
                  <a:path w="188293" h="49450">
                    <a:moveTo>
                      <a:pt x="94146" y="0"/>
                    </a:moveTo>
                    <a:cubicBezTo>
                      <a:pt x="42151" y="0"/>
                      <a:pt x="0" y="11070"/>
                      <a:pt x="0" y="24725"/>
                    </a:cubicBezTo>
                    <a:cubicBezTo>
                      <a:pt x="0" y="38380"/>
                      <a:pt x="42151" y="49450"/>
                      <a:pt x="94146" y="49450"/>
                    </a:cubicBezTo>
                    <a:cubicBezTo>
                      <a:pt x="146142" y="49450"/>
                      <a:pt x="188293" y="38380"/>
                      <a:pt x="188293" y="24725"/>
                    </a:cubicBezTo>
                    <a:cubicBezTo>
                      <a:pt x="188293" y="11070"/>
                      <a:pt x="146142" y="0"/>
                      <a:pt x="94146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17652" y="-14414"/>
                <a:ext cx="152988" cy="592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32" name="Group 32"/>
          <p:cNvGrpSpPr/>
          <p:nvPr/>
        </p:nvGrpSpPr>
        <p:grpSpPr>
          <a:xfrm>
            <a:off x="2508520" y="-443497"/>
            <a:ext cx="7748663" cy="11173994"/>
            <a:chOff x="0" y="0"/>
            <a:chExt cx="2212372" cy="319036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2212372" cy="3190360"/>
            </a:xfrm>
            <a:custGeom>
              <a:avLst/>
              <a:gdLst/>
              <a:ahLst/>
              <a:cxnLst/>
              <a:rect l="l" t="t" r="r" b="b"/>
              <a:pathLst>
                <a:path w="2212372" h="3190360">
                  <a:moveTo>
                    <a:pt x="0" y="0"/>
                  </a:moveTo>
                  <a:lnTo>
                    <a:pt x="2212372" y="0"/>
                  </a:lnTo>
                  <a:lnTo>
                    <a:pt x="2212372" y="3190360"/>
                  </a:lnTo>
                  <a:lnTo>
                    <a:pt x="0" y="3190360"/>
                  </a:lnTo>
                  <a:close/>
                </a:path>
              </a:pathLst>
            </a:custGeom>
            <a:solidFill>
              <a:srgbClr val="E4F0D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2212372" cy="32189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2"/>
                </a:lnSpc>
              </a:pPr>
              <a:endParaRPr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8375968" y="2719440"/>
            <a:ext cx="8018481" cy="5029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3119"/>
              </a:lnSpc>
            </a:pPr>
            <a:r>
              <a:rPr lang="en-US" sz="12494" b="1">
                <a:solidFill>
                  <a:srgbClr val="E4F0D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HOW</a:t>
            </a:r>
          </a:p>
          <a:p>
            <a:pPr marL="0" lvl="0" indent="0" algn="r">
              <a:lnSpc>
                <a:spcPts val="13119"/>
              </a:lnSpc>
            </a:pPr>
            <a:r>
              <a:rPr lang="en-US" sz="12494" b="1" u="none" strike="noStrike">
                <a:solidFill>
                  <a:srgbClr val="E4F0D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IT</a:t>
            </a:r>
          </a:p>
          <a:p>
            <a:pPr algn="r">
              <a:lnSpc>
                <a:spcPts val="13119"/>
              </a:lnSpc>
            </a:pPr>
            <a:r>
              <a:rPr lang="en-US" sz="12494" b="1" u="none" strike="noStrike">
                <a:solidFill>
                  <a:srgbClr val="E4F0D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WORKS</a:t>
            </a:r>
          </a:p>
        </p:txBody>
      </p:sp>
      <p:sp>
        <p:nvSpPr>
          <p:cNvPr id="36" name="Freeform 36"/>
          <p:cNvSpPr/>
          <p:nvPr/>
        </p:nvSpPr>
        <p:spPr>
          <a:xfrm>
            <a:off x="2305382" y="1618810"/>
            <a:ext cx="8154939" cy="7049380"/>
          </a:xfrm>
          <a:custGeom>
            <a:avLst/>
            <a:gdLst/>
            <a:ahLst/>
            <a:cxnLst/>
            <a:rect l="l" t="t" r="r" b="b"/>
            <a:pathLst>
              <a:path w="8154939" h="7049380">
                <a:moveTo>
                  <a:pt x="0" y="0"/>
                </a:moveTo>
                <a:lnTo>
                  <a:pt x="8154939" y="0"/>
                </a:lnTo>
                <a:lnTo>
                  <a:pt x="8154939" y="7049380"/>
                </a:lnTo>
                <a:lnTo>
                  <a:pt x="0" y="704938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149" r="-1149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5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760511">
            <a:off x="-6102213" y="6661551"/>
            <a:ext cx="25428507" cy="25268687"/>
          </a:xfrm>
          <a:custGeom>
            <a:avLst/>
            <a:gdLst/>
            <a:ahLst/>
            <a:cxnLst/>
            <a:rect l="l" t="t" r="r" b="b"/>
            <a:pathLst>
              <a:path w="25428507" h="25268687">
                <a:moveTo>
                  <a:pt x="0" y="0"/>
                </a:moveTo>
                <a:lnTo>
                  <a:pt x="25428507" y="0"/>
                </a:lnTo>
                <a:lnTo>
                  <a:pt x="25428507" y="25268687"/>
                </a:lnTo>
                <a:lnTo>
                  <a:pt x="0" y="252686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8825" r="-1023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5360511">
            <a:off x="-999570" y="6567345"/>
            <a:ext cx="20402253" cy="20402253"/>
          </a:xfrm>
          <a:custGeom>
            <a:avLst/>
            <a:gdLst/>
            <a:ahLst/>
            <a:cxnLst/>
            <a:rect l="l" t="t" r="r" b="b"/>
            <a:pathLst>
              <a:path w="20402253" h="20402253">
                <a:moveTo>
                  <a:pt x="0" y="0"/>
                </a:moveTo>
                <a:lnTo>
                  <a:pt x="20402254" y="0"/>
                </a:lnTo>
                <a:lnTo>
                  <a:pt x="20402254" y="20402253"/>
                </a:lnTo>
                <a:lnTo>
                  <a:pt x="0" y="204022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948929" cy="1403229"/>
          </a:xfrm>
          <a:custGeom>
            <a:avLst/>
            <a:gdLst/>
            <a:ahLst/>
            <a:cxnLst/>
            <a:rect l="l" t="t" r="r" b="b"/>
            <a:pathLst>
              <a:path w="1948929" h="1403229">
                <a:moveTo>
                  <a:pt x="0" y="0"/>
                </a:moveTo>
                <a:lnTo>
                  <a:pt x="1948929" y="0"/>
                </a:lnTo>
                <a:lnTo>
                  <a:pt x="1948929" y="1403229"/>
                </a:lnTo>
                <a:lnTo>
                  <a:pt x="0" y="14032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5" name="Group 5"/>
          <p:cNvGrpSpPr/>
          <p:nvPr/>
        </p:nvGrpSpPr>
        <p:grpSpPr>
          <a:xfrm>
            <a:off x="504454" y="1340472"/>
            <a:ext cx="940020" cy="940020"/>
            <a:chOff x="0" y="0"/>
            <a:chExt cx="1253360" cy="125336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253360" cy="1253360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200466" tIns="200466" rIns="200466" bIns="200466" rtlCol="0" anchor="ctr"/>
              <a:lstStyle/>
              <a:p>
                <a:pPr algn="ctr">
                  <a:lnSpc>
                    <a:spcPts val="2042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178445" y="188445"/>
              <a:ext cx="896470" cy="896470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278294" y="814537"/>
              <a:ext cx="701967" cy="102828"/>
              <a:chOff x="0" y="0"/>
              <a:chExt cx="650569" cy="95299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5056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650569" h="95299">
                    <a:moveTo>
                      <a:pt x="325285" y="0"/>
                    </a:moveTo>
                    <a:cubicBezTo>
                      <a:pt x="145635" y="0"/>
                      <a:pt x="0" y="21333"/>
                      <a:pt x="0" y="47649"/>
                    </a:cubicBezTo>
                    <a:cubicBezTo>
                      <a:pt x="0" y="73966"/>
                      <a:pt x="145635" y="95299"/>
                      <a:pt x="325285" y="95299"/>
                    </a:cubicBezTo>
                    <a:cubicBezTo>
                      <a:pt x="504934" y="95299"/>
                      <a:pt x="650569" y="73966"/>
                      <a:pt x="650569" y="47649"/>
                    </a:cubicBezTo>
                    <a:cubicBezTo>
                      <a:pt x="650569" y="21333"/>
                      <a:pt x="504934" y="0"/>
                      <a:pt x="325285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60991" y="-10116"/>
                <a:ext cx="528588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329169" y="878260"/>
              <a:ext cx="603852" cy="102828"/>
              <a:chOff x="0" y="0"/>
              <a:chExt cx="559639" cy="95299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55963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559639" h="95299">
                    <a:moveTo>
                      <a:pt x="279819" y="0"/>
                    </a:moveTo>
                    <a:cubicBezTo>
                      <a:pt x="125279" y="0"/>
                      <a:pt x="0" y="21333"/>
                      <a:pt x="0" y="47649"/>
                    </a:cubicBezTo>
                    <a:cubicBezTo>
                      <a:pt x="0" y="73966"/>
                      <a:pt x="125279" y="95299"/>
                      <a:pt x="279819" y="95299"/>
                    </a:cubicBezTo>
                    <a:cubicBezTo>
                      <a:pt x="434359" y="95299"/>
                      <a:pt x="559639" y="73966"/>
                      <a:pt x="559639" y="47649"/>
                    </a:cubicBezTo>
                    <a:cubicBezTo>
                      <a:pt x="559639" y="21333"/>
                      <a:pt x="434359" y="0"/>
                      <a:pt x="279819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52466" y="-10116"/>
                <a:ext cx="454706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97590" y="741581"/>
              <a:ext cx="461764" cy="92102"/>
              <a:chOff x="0" y="0"/>
              <a:chExt cx="427954" cy="85358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427954" cy="85358"/>
              </a:xfrm>
              <a:custGeom>
                <a:avLst/>
                <a:gdLst/>
                <a:ahLst/>
                <a:cxnLst/>
                <a:rect l="l" t="t" r="r" b="b"/>
                <a:pathLst>
                  <a:path w="427954" h="85358">
                    <a:moveTo>
                      <a:pt x="213977" y="0"/>
                    </a:moveTo>
                    <a:cubicBezTo>
                      <a:pt x="95801" y="0"/>
                      <a:pt x="0" y="19108"/>
                      <a:pt x="0" y="42679"/>
                    </a:cubicBezTo>
                    <a:cubicBezTo>
                      <a:pt x="0" y="66250"/>
                      <a:pt x="95801" y="85358"/>
                      <a:pt x="213977" y="85358"/>
                    </a:cubicBezTo>
                    <a:cubicBezTo>
                      <a:pt x="332153" y="85358"/>
                      <a:pt x="427954" y="66250"/>
                      <a:pt x="427954" y="42679"/>
                    </a:cubicBezTo>
                    <a:cubicBezTo>
                      <a:pt x="427954" y="19108"/>
                      <a:pt x="332153" y="0"/>
                      <a:pt x="213977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40121" y="-11048"/>
                <a:ext cx="347712" cy="884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1" name="Freeform 21"/>
            <p:cNvSpPr/>
            <p:nvPr/>
          </p:nvSpPr>
          <p:spPr>
            <a:xfrm>
              <a:off x="397590" y="656714"/>
              <a:ext cx="461764" cy="418474"/>
            </a:xfrm>
            <a:custGeom>
              <a:avLst/>
              <a:gdLst/>
              <a:ahLst/>
              <a:cxnLst/>
              <a:rect l="l" t="t" r="r" b="b"/>
              <a:pathLst>
                <a:path w="461764" h="418474">
                  <a:moveTo>
                    <a:pt x="0" y="0"/>
                  </a:moveTo>
                  <a:lnTo>
                    <a:pt x="461764" y="0"/>
                  </a:lnTo>
                  <a:lnTo>
                    <a:pt x="461764" y="418474"/>
                  </a:lnTo>
                  <a:lnTo>
                    <a:pt x="0" y="418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284242" y="119061"/>
              <a:ext cx="696020" cy="577478"/>
            </a:xfrm>
            <a:custGeom>
              <a:avLst/>
              <a:gdLst/>
              <a:ahLst/>
              <a:cxnLst/>
              <a:rect l="l" t="t" r="r" b="b"/>
              <a:pathLst>
                <a:path w="696020" h="577478">
                  <a:moveTo>
                    <a:pt x="0" y="0"/>
                  </a:moveTo>
                  <a:lnTo>
                    <a:pt x="696019" y="0"/>
                  </a:lnTo>
                  <a:lnTo>
                    <a:pt x="696019" y="577478"/>
                  </a:lnTo>
                  <a:lnTo>
                    <a:pt x="0" y="577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b="-40276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23" name="Group 23"/>
            <p:cNvGrpSpPr/>
            <p:nvPr/>
          </p:nvGrpSpPr>
          <p:grpSpPr>
            <a:xfrm>
              <a:off x="526887" y="973246"/>
              <a:ext cx="203169" cy="53357"/>
              <a:chOff x="0" y="0"/>
              <a:chExt cx="188293" cy="4945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88293" cy="49450"/>
              </a:xfrm>
              <a:custGeom>
                <a:avLst/>
                <a:gdLst/>
                <a:ahLst/>
                <a:cxnLst/>
                <a:rect l="l" t="t" r="r" b="b"/>
                <a:pathLst>
                  <a:path w="188293" h="49450">
                    <a:moveTo>
                      <a:pt x="94146" y="0"/>
                    </a:moveTo>
                    <a:cubicBezTo>
                      <a:pt x="42151" y="0"/>
                      <a:pt x="0" y="11070"/>
                      <a:pt x="0" y="24725"/>
                    </a:cubicBezTo>
                    <a:cubicBezTo>
                      <a:pt x="0" y="38380"/>
                      <a:pt x="42151" y="49450"/>
                      <a:pt x="94146" y="49450"/>
                    </a:cubicBezTo>
                    <a:cubicBezTo>
                      <a:pt x="146142" y="49450"/>
                      <a:pt x="188293" y="38380"/>
                      <a:pt x="188293" y="24725"/>
                    </a:cubicBezTo>
                    <a:cubicBezTo>
                      <a:pt x="188293" y="11070"/>
                      <a:pt x="146142" y="0"/>
                      <a:pt x="94146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17652" y="-14414"/>
                <a:ext cx="152988" cy="592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26" name="Freeform 26"/>
          <p:cNvSpPr/>
          <p:nvPr/>
        </p:nvSpPr>
        <p:spPr>
          <a:xfrm>
            <a:off x="4704185" y="4996133"/>
            <a:ext cx="3915939" cy="1234225"/>
          </a:xfrm>
          <a:custGeom>
            <a:avLst/>
            <a:gdLst/>
            <a:ahLst/>
            <a:cxnLst/>
            <a:rect l="l" t="t" r="r" b="b"/>
            <a:pathLst>
              <a:path w="3915939" h="1234225">
                <a:moveTo>
                  <a:pt x="0" y="0"/>
                </a:moveTo>
                <a:lnTo>
                  <a:pt x="3915939" y="0"/>
                </a:lnTo>
                <a:lnTo>
                  <a:pt x="3915939" y="1234225"/>
                </a:lnTo>
                <a:lnTo>
                  <a:pt x="0" y="12342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358" r="-425657" b="-885230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7" name="Group 27"/>
          <p:cNvGrpSpPr/>
          <p:nvPr/>
        </p:nvGrpSpPr>
        <p:grpSpPr>
          <a:xfrm>
            <a:off x="-1503309" y="5143500"/>
            <a:ext cx="22921497" cy="3751560"/>
            <a:chOff x="0" y="0"/>
            <a:chExt cx="5904351" cy="96636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5904351" cy="966365"/>
            </a:xfrm>
            <a:custGeom>
              <a:avLst/>
              <a:gdLst/>
              <a:ahLst/>
              <a:cxnLst/>
              <a:rect l="l" t="t" r="r" b="b"/>
              <a:pathLst>
                <a:path w="5904351" h="966365">
                  <a:moveTo>
                    <a:pt x="0" y="0"/>
                  </a:moveTo>
                  <a:lnTo>
                    <a:pt x="5904351" y="0"/>
                  </a:lnTo>
                  <a:lnTo>
                    <a:pt x="5904351" y="966365"/>
                  </a:lnTo>
                  <a:lnTo>
                    <a:pt x="0" y="966365"/>
                  </a:lnTo>
                  <a:close/>
                </a:path>
              </a:pathLst>
            </a:custGeom>
            <a:solidFill>
              <a:srgbClr val="E4F0D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28575"/>
              <a:ext cx="5904351" cy="9949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2"/>
                </a:lnSpc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>
            <a:off x="6055440" y="3571128"/>
            <a:ext cx="6403011" cy="5687172"/>
          </a:xfrm>
          <a:custGeom>
            <a:avLst/>
            <a:gdLst/>
            <a:ahLst/>
            <a:cxnLst/>
            <a:rect l="l" t="t" r="r" b="b"/>
            <a:pathLst>
              <a:path w="6403011" h="5687172">
                <a:moveTo>
                  <a:pt x="0" y="0"/>
                </a:moveTo>
                <a:lnTo>
                  <a:pt x="6403012" y="0"/>
                </a:lnTo>
                <a:lnTo>
                  <a:pt x="6403012" y="5687172"/>
                </a:lnTo>
                <a:lnTo>
                  <a:pt x="0" y="568717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23047" r="-1719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AutoShape 31"/>
          <p:cNvSpPr/>
          <p:nvPr/>
        </p:nvSpPr>
        <p:spPr>
          <a:xfrm flipV="1">
            <a:off x="-9539288" y="1557325"/>
            <a:ext cx="28704542" cy="0"/>
          </a:xfrm>
          <a:prstGeom prst="line">
            <a:avLst/>
          </a:prstGeom>
          <a:ln w="38100" cap="flat">
            <a:solidFill>
              <a:srgbClr val="E4F0D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32" name="Group 32"/>
          <p:cNvGrpSpPr/>
          <p:nvPr/>
        </p:nvGrpSpPr>
        <p:grpSpPr>
          <a:xfrm>
            <a:off x="-7278863" y="-202578"/>
            <a:ext cx="9227792" cy="3086100"/>
            <a:chOff x="0" y="0"/>
            <a:chExt cx="2430365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2430365" cy="812800"/>
            </a:xfrm>
            <a:custGeom>
              <a:avLst/>
              <a:gdLst/>
              <a:ahLst/>
              <a:cxnLst/>
              <a:rect l="l" t="t" r="r" b="b"/>
              <a:pathLst>
                <a:path w="2430365" h="812800">
                  <a:moveTo>
                    <a:pt x="0" y="0"/>
                  </a:moveTo>
                  <a:lnTo>
                    <a:pt x="2430365" y="0"/>
                  </a:lnTo>
                  <a:lnTo>
                    <a:pt x="243036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95B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2430365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2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0" y="0"/>
            <a:ext cx="1948929" cy="1403229"/>
          </a:xfrm>
          <a:custGeom>
            <a:avLst/>
            <a:gdLst/>
            <a:ahLst/>
            <a:cxnLst/>
            <a:rect l="l" t="t" r="r" b="b"/>
            <a:pathLst>
              <a:path w="1948929" h="1403229">
                <a:moveTo>
                  <a:pt x="0" y="0"/>
                </a:moveTo>
                <a:lnTo>
                  <a:pt x="1948929" y="0"/>
                </a:lnTo>
                <a:lnTo>
                  <a:pt x="1948929" y="1403229"/>
                </a:lnTo>
                <a:lnTo>
                  <a:pt x="0" y="14032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6" name="Group 36"/>
          <p:cNvGrpSpPr/>
          <p:nvPr/>
        </p:nvGrpSpPr>
        <p:grpSpPr>
          <a:xfrm>
            <a:off x="504454" y="1340472"/>
            <a:ext cx="940020" cy="940020"/>
            <a:chOff x="0" y="0"/>
            <a:chExt cx="1253360" cy="1253360"/>
          </a:xfrm>
        </p:grpSpPr>
        <p:grpSp>
          <p:nvGrpSpPr>
            <p:cNvPr id="37" name="Group 37"/>
            <p:cNvGrpSpPr/>
            <p:nvPr/>
          </p:nvGrpSpPr>
          <p:grpSpPr>
            <a:xfrm>
              <a:off x="0" y="0"/>
              <a:ext cx="1253360" cy="1253360"/>
              <a:chOff x="0" y="0"/>
              <a:chExt cx="812800" cy="812800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" name="TextBox 39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200466" tIns="200466" rIns="200466" bIns="200466" rtlCol="0" anchor="ctr"/>
              <a:lstStyle/>
              <a:p>
                <a:pPr algn="ctr">
                  <a:lnSpc>
                    <a:spcPts val="2042"/>
                  </a:lnSpc>
                </a:pPr>
                <a:endParaRPr/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>
              <a:off x="178445" y="188445"/>
              <a:ext cx="896470" cy="896470"/>
              <a:chOff x="0" y="0"/>
              <a:chExt cx="812800" cy="81280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43" name="Group 43"/>
            <p:cNvGrpSpPr/>
            <p:nvPr/>
          </p:nvGrpSpPr>
          <p:grpSpPr>
            <a:xfrm>
              <a:off x="278294" y="814537"/>
              <a:ext cx="701967" cy="102828"/>
              <a:chOff x="0" y="0"/>
              <a:chExt cx="650569" cy="95299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65056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650569" h="95299">
                    <a:moveTo>
                      <a:pt x="325285" y="0"/>
                    </a:moveTo>
                    <a:cubicBezTo>
                      <a:pt x="145635" y="0"/>
                      <a:pt x="0" y="21333"/>
                      <a:pt x="0" y="47649"/>
                    </a:cubicBezTo>
                    <a:cubicBezTo>
                      <a:pt x="0" y="73966"/>
                      <a:pt x="145635" y="95299"/>
                      <a:pt x="325285" y="95299"/>
                    </a:cubicBezTo>
                    <a:cubicBezTo>
                      <a:pt x="504934" y="95299"/>
                      <a:pt x="650569" y="73966"/>
                      <a:pt x="650569" y="47649"/>
                    </a:cubicBezTo>
                    <a:cubicBezTo>
                      <a:pt x="650569" y="21333"/>
                      <a:pt x="504934" y="0"/>
                      <a:pt x="325285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" name="TextBox 45"/>
              <p:cNvSpPr txBox="1"/>
              <p:nvPr/>
            </p:nvSpPr>
            <p:spPr>
              <a:xfrm>
                <a:off x="60991" y="-10116"/>
                <a:ext cx="528588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46" name="Group 46"/>
            <p:cNvGrpSpPr/>
            <p:nvPr/>
          </p:nvGrpSpPr>
          <p:grpSpPr>
            <a:xfrm>
              <a:off x="329169" y="878260"/>
              <a:ext cx="603852" cy="102828"/>
              <a:chOff x="0" y="0"/>
              <a:chExt cx="559639" cy="95299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55963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559639" h="95299">
                    <a:moveTo>
                      <a:pt x="279819" y="0"/>
                    </a:moveTo>
                    <a:cubicBezTo>
                      <a:pt x="125279" y="0"/>
                      <a:pt x="0" y="21333"/>
                      <a:pt x="0" y="47649"/>
                    </a:cubicBezTo>
                    <a:cubicBezTo>
                      <a:pt x="0" y="73966"/>
                      <a:pt x="125279" y="95299"/>
                      <a:pt x="279819" y="95299"/>
                    </a:cubicBezTo>
                    <a:cubicBezTo>
                      <a:pt x="434359" y="95299"/>
                      <a:pt x="559639" y="73966"/>
                      <a:pt x="559639" y="47649"/>
                    </a:cubicBezTo>
                    <a:cubicBezTo>
                      <a:pt x="559639" y="21333"/>
                      <a:pt x="434359" y="0"/>
                      <a:pt x="279819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" name="TextBox 48"/>
              <p:cNvSpPr txBox="1"/>
              <p:nvPr/>
            </p:nvSpPr>
            <p:spPr>
              <a:xfrm>
                <a:off x="52466" y="-10116"/>
                <a:ext cx="454706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49" name="Group 49"/>
            <p:cNvGrpSpPr/>
            <p:nvPr/>
          </p:nvGrpSpPr>
          <p:grpSpPr>
            <a:xfrm>
              <a:off x="397590" y="741581"/>
              <a:ext cx="461764" cy="92102"/>
              <a:chOff x="0" y="0"/>
              <a:chExt cx="427954" cy="85358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427954" cy="85358"/>
              </a:xfrm>
              <a:custGeom>
                <a:avLst/>
                <a:gdLst/>
                <a:ahLst/>
                <a:cxnLst/>
                <a:rect l="l" t="t" r="r" b="b"/>
                <a:pathLst>
                  <a:path w="427954" h="85358">
                    <a:moveTo>
                      <a:pt x="213977" y="0"/>
                    </a:moveTo>
                    <a:cubicBezTo>
                      <a:pt x="95801" y="0"/>
                      <a:pt x="0" y="19108"/>
                      <a:pt x="0" y="42679"/>
                    </a:cubicBezTo>
                    <a:cubicBezTo>
                      <a:pt x="0" y="66250"/>
                      <a:pt x="95801" y="85358"/>
                      <a:pt x="213977" y="85358"/>
                    </a:cubicBezTo>
                    <a:cubicBezTo>
                      <a:pt x="332153" y="85358"/>
                      <a:pt x="427954" y="66250"/>
                      <a:pt x="427954" y="42679"/>
                    </a:cubicBezTo>
                    <a:cubicBezTo>
                      <a:pt x="427954" y="19108"/>
                      <a:pt x="332153" y="0"/>
                      <a:pt x="213977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" name="TextBox 51"/>
              <p:cNvSpPr txBox="1"/>
              <p:nvPr/>
            </p:nvSpPr>
            <p:spPr>
              <a:xfrm>
                <a:off x="40121" y="-11048"/>
                <a:ext cx="347712" cy="884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52" name="Freeform 52"/>
            <p:cNvSpPr/>
            <p:nvPr/>
          </p:nvSpPr>
          <p:spPr>
            <a:xfrm>
              <a:off x="397590" y="656714"/>
              <a:ext cx="461764" cy="418474"/>
            </a:xfrm>
            <a:custGeom>
              <a:avLst/>
              <a:gdLst/>
              <a:ahLst/>
              <a:cxnLst/>
              <a:rect l="l" t="t" r="r" b="b"/>
              <a:pathLst>
                <a:path w="461764" h="418474">
                  <a:moveTo>
                    <a:pt x="0" y="0"/>
                  </a:moveTo>
                  <a:lnTo>
                    <a:pt x="461764" y="0"/>
                  </a:lnTo>
                  <a:lnTo>
                    <a:pt x="461764" y="418474"/>
                  </a:lnTo>
                  <a:lnTo>
                    <a:pt x="0" y="418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3" name="Freeform 53"/>
            <p:cNvSpPr/>
            <p:nvPr/>
          </p:nvSpPr>
          <p:spPr>
            <a:xfrm>
              <a:off x="284242" y="119061"/>
              <a:ext cx="696020" cy="577478"/>
            </a:xfrm>
            <a:custGeom>
              <a:avLst/>
              <a:gdLst/>
              <a:ahLst/>
              <a:cxnLst/>
              <a:rect l="l" t="t" r="r" b="b"/>
              <a:pathLst>
                <a:path w="696020" h="577478">
                  <a:moveTo>
                    <a:pt x="0" y="0"/>
                  </a:moveTo>
                  <a:lnTo>
                    <a:pt x="696019" y="0"/>
                  </a:lnTo>
                  <a:lnTo>
                    <a:pt x="696019" y="577478"/>
                  </a:lnTo>
                  <a:lnTo>
                    <a:pt x="0" y="577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b="-40276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54" name="Group 54"/>
            <p:cNvGrpSpPr/>
            <p:nvPr/>
          </p:nvGrpSpPr>
          <p:grpSpPr>
            <a:xfrm>
              <a:off x="526887" y="973246"/>
              <a:ext cx="203169" cy="53357"/>
              <a:chOff x="0" y="0"/>
              <a:chExt cx="188293" cy="49450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188293" cy="49450"/>
              </a:xfrm>
              <a:custGeom>
                <a:avLst/>
                <a:gdLst/>
                <a:ahLst/>
                <a:cxnLst/>
                <a:rect l="l" t="t" r="r" b="b"/>
                <a:pathLst>
                  <a:path w="188293" h="49450">
                    <a:moveTo>
                      <a:pt x="94146" y="0"/>
                    </a:moveTo>
                    <a:cubicBezTo>
                      <a:pt x="42151" y="0"/>
                      <a:pt x="0" y="11070"/>
                      <a:pt x="0" y="24725"/>
                    </a:cubicBezTo>
                    <a:cubicBezTo>
                      <a:pt x="0" y="38380"/>
                      <a:pt x="42151" y="49450"/>
                      <a:pt x="94146" y="49450"/>
                    </a:cubicBezTo>
                    <a:cubicBezTo>
                      <a:pt x="146142" y="49450"/>
                      <a:pt x="188293" y="38380"/>
                      <a:pt x="188293" y="24725"/>
                    </a:cubicBezTo>
                    <a:cubicBezTo>
                      <a:pt x="188293" y="11070"/>
                      <a:pt x="146142" y="0"/>
                      <a:pt x="94146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" name="TextBox 56"/>
              <p:cNvSpPr txBox="1"/>
              <p:nvPr/>
            </p:nvSpPr>
            <p:spPr>
              <a:xfrm>
                <a:off x="17652" y="-14414"/>
                <a:ext cx="152988" cy="592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57" name="Group 57"/>
          <p:cNvGrpSpPr/>
          <p:nvPr/>
        </p:nvGrpSpPr>
        <p:grpSpPr>
          <a:xfrm>
            <a:off x="8422547" y="737442"/>
            <a:ext cx="8422684" cy="1908429"/>
            <a:chOff x="0" y="0"/>
            <a:chExt cx="2218320" cy="502631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2218320" cy="502631"/>
            </a:xfrm>
            <a:custGeom>
              <a:avLst/>
              <a:gdLst/>
              <a:ahLst/>
              <a:cxnLst/>
              <a:rect l="l" t="t" r="r" b="b"/>
              <a:pathLst>
                <a:path w="2218320" h="502631">
                  <a:moveTo>
                    <a:pt x="0" y="0"/>
                  </a:moveTo>
                  <a:lnTo>
                    <a:pt x="2218320" y="0"/>
                  </a:lnTo>
                  <a:lnTo>
                    <a:pt x="2218320" y="502631"/>
                  </a:lnTo>
                  <a:lnTo>
                    <a:pt x="0" y="502631"/>
                  </a:lnTo>
                  <a:close/>
                </a:path>
              </a:pathLst>
            </a:custGeom>
            <a:solidFill>
              <a:srgbClr val="395B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0" y="-28575"/>
              <a:ext cx="2218320" cy="5312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2"/>
                </a:lnSpc>
              </a:pPr>
              <a:endParaRPr/>
            </a:p>
          </p:txBody>
        </p:sp>
      </p:grpSp>
      <p:sp>
        <p:nvSpPr>
          <p:cNvPr id="60" name="TextBox 60"/>
          <p:cNvSpPr txBox="1"/>
          <p:nvPr/>
        </p:nvSpPr>
        <p:spPr>
          <a:xfrm>
            <a:off x="8117317" y="906770"/>
            <a:ext cx="8386072" cy="164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2599"/>
              </a:lnSpc>
            </a:pPr>
            <a:r>
              <a:rPr lang="en-US" sz="11999" b="1">
                <a:solidFill>
                  <a:srgbClr val="E4F0D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WE TESTED!</a:t>
            </a:r>
          </a:p>
        </p:txBody>
      </p:sp>
      <p:sp>
        <p:nvSpPr>
          <p:cNvPr id="61" name="Freeform 61"/>
          <p:cNvSpPr/>
          <p:nvPr/>
        </p:nvSpPr>
        <p:spPr>
          <a:xfrm rot="-5400000">
            <a:off x="3949107" y="-892614"/>
            <a:ext cx="1623220" cy="3276657"/>
          </a:xfrm>
          <a:custGeom>
            <a:avLst/>
            <a:gdLst/>
            <a:ahLst/>
            <a:cxnLst/>
            <a:rect l="l" t="t" r="r" b="b"/>
            <a:pathLst>
              <a:path w="1623220" h="3276657">
                <a:moveTo>
                  <a:pt x="0" y="0"/>
                </a:moveTo>
                <a:lnTo>
                  <a:pt x="1623220" y="0"/>
                </a:lnTo>
                <a:lnTo>
                  <a:pt x="1623220" y="3276657"/>
                </a:lnTo>
                <a:lnTo>
                  <a:pt x="0" y="327665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4815" r="-796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62" name="Group 62"/>
          <p:cNvGrpSpPr/>
          <p:nvPr/>
        </p:nvGrpSpPr>
        <p:grpSpPr>
          <a:xfrm>
            <a:off x="623803" y="3571128"/>
            <a:ext cx="4997169" cy="5687172"/>
            <a:chOff x="0" y="0"/>
            <a:chExt cx="6662893" cy="7582896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6662893" cy="7582896"/>
            </a:xfrm>
            <a:custGeom>
              <a:avLst/>
              <a:gdLst/>
              <a:ahLst/>
              <a:cxnLst/>
              <a:rect l="l" t="t" r="r" b="b"/>
              <a:pathLst>
                <a:path w="6662893" h="7582896">
                  <a:moveTo>
                    <a:pt x="0" y="0"/>
                  </a:moveTo>
                  <a:lnTo>
                    <a:pt x="6662893" y="0"/>
                  </a:lnTo>
                  <a:lnTo>
                    <a:pt x="6662893" y="7582896"/>
                  </a:lnTo>
                  <a:lnTo>
                    <a:pt x="0" y="75828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65829" t="-9861" r="-45746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4" name="Freeform 64"/>
            <p:cNvSpPr/>
            <p:nvPr/>
          </p:nvSpPr>
          <p:spPr>
            <a:xfrm>
              <a:off x="0" y="6675177"/>
              <a:ext cx="2482876" cy="907719"/>
            </a:xfrm>
            <a:custGeom>
              <a:avLst/>
              <a:gdLst/>
              <a:ahLst/>
              <a:cxnLst/>
              <a:rect l="l" t="t" r="r" b="b"/>
              <a:pathLst>
                <a:path w="2482876" h="907719">
                  <a:moveTo>
                    <a:pt x="0" y="0"/>
                  </a:moveTo>
                  <a:lnTo>
                    <a:pt x="2482876" y="0"/>
                  </a:lnTo>
                  <a:lnTo>
                    <a:pt x="2482876" y="907719"/>
                  </a:lnTo>
                  <a:lnTo>
                    <a:pt x="0" y="9077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r="-467773" b="-817762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12888825" y="3571128"/>
            <a:ext cx="4778279" cy="5687172"/>
            <a:chOff x="0" y="0"/>
            <a:chExt cx="6371039" cy="7582896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6371039" cy="7582896"/>
            </a:xfrm>
            <a:custGeom>
              <a:avLst/>
              <a:gdLst/>
              <a:ahLst/>
              <a:cxnLst/>
              <a:rect l="l" t="t" r="r" b="b"/>
              <a:pathLst>
                <a:path w="6371039" h="7582896">
                  <a:moveTo>
                    <a:pt x="0" y="0"/>
                  </a:moveTo>
                  <a:lnTo>
                    <a:pt x="6371039" y="0"/>
                  </a:lnTo>
                  <a:lnTo>
                    <a:pt x="6371039" y="7582896"/>
                  </a:lnTo>
                  <a:lnTo>
                    <a:pt x="0" y="75828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71916" t="-23930" r="-14953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7" name="Freeform 67"/>
            <p:cNvSpPr/>
            <p:nvPr/>
          </p:nvSpPr>
          <p:spPr>
            <a:xfrm>
              <a:off x="0" y="5933349"/>
              <a:ext cx="2625079" cy="1649548"/>
            </a:xfrm>
            <a:custGeom>
              <a:avLst/>
              <a:gdLst/>
              <a:ahLst/>
              <a:cxnLst/>
              <a:rect l="l" t="t" r="r" b="b"/>
              <a:pathLst>
                <a:path w="2625079" h="1649548">
                  <a:moveTo>
                    <a:pt x="0" y="0"/>
                  </a:moveTo>
                  <a:lnTo>
                    <a:pt x="2625079" y="0"/>
                  </a:lnTo>
                  <a:lnTo>
                    <a:pt x="2625079" y="1649547"/>
                  </a:lnTo>
                  <a:lnTo>
                    <a:pt x="0" y="16495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r="-249734" b="-339317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5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090566">
            <a:off x="14943365" y="-7807821"/>
            <a:ext cx="22553608" cy="22411856"/>
          </a:xfrm>
          <a:custGeom>
            <a:avLst/>
            <a:gdLst/>
            <a:ahLst/>
            <a:cxnLst/>
            <a:rect l="l" t="t" r="r" b="b"/>
            <a:pathLst>
              <a:path w="22553608" h="22411856">
                <a:moveTo>
                  <a:pt x="0" y="0"/>
                </a:moveTo>
                <a:lnTo>
                  <a:pt x="22553608" y="0"/>
                </a:lnTo>
                <a:lnTo>
                  <a:pt x="22553608" y="22411856"/>
                </a:lnTo>
                <a:lnTo>
                  <a:pt x="0" y="224118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8825" r="-1023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3309433">
            <a:off x="14000786" y="-5158495"/>
            <a:ext cx="18095613" cy="18095613"/>
          </a:xfrm>
          <a:custGeom>
            <a:avLst/>
            <a:gdLst/>
            <a:ahLst/>
            <a:cxnLst/>
            <a:rect l="l" t="t" r="r" b="b"/>
            <a:pathLst>
              <a:path w="18095613" h="18095613">
                <a:moveTo>
                  <a:pt x="0" y="0"/>
                </a:moveTo>
                <a:lnTo>
                  <a:pt x="18095613" y="0"/>
                </a:lnTo>
                <a:lnTo>
                  <a:pt x="18095613" y="18095612"/>
                </a:lnTo>
                <a:lnTo>
                  <a:pt x="0" y="180956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AutoShape 4"/>
          <p:cNvSpPr/>
          <p:nvPr/>
        </p:nvSpPr>
        <p:spPr>
          <a:xfrm flipV="1">
            <a:off x="2395938" y="-9414761"/>
            <a:ext cx="0" cy="22717513"/>
          </a:xfrm>
          <a:prstGeom prst="line">
            <a:avLst/>
          </a:prstGeom>
          <a:ln w="38100" cap="flat">
            <a:solidFill>
              <a:srgbClr val="E4F0D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5" name="Group 5"/>
          <p:cNvGrpSpPr/>
          <p:nvPr/>
        </p:nvGrpSpPr>
        <p:grpSpPr>
          <a:xfrm>
            <a:off x="1478919" y="5074969"/>
            <a:ext cx="1872347" cy="4183331"/>
            <a:chOff x="0" y="0"/>
            <a:chExt cx="493128" cy="110178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3128" cy="1101783"/>
            </a:xfrm>
            <a:custGeom>
              <a:avLst/>
              <a:gdLst/>
              <a:ahLst/>
              <a:cxnLst/>
              <a:rect l="l" t="t" r="r" b="b"/>
              <a:pathLst>
                <a:path w="493128" h="1101783">
                  <a:moveTo>
                    <a:pt x="0" y="0"/>
                  </a:moveTo>
                  <a:lnTo>
                    <a:pt x="493128" y="0"/>
                  </a:lnTo>
                  <a:lnTo>
                    <a:pt x="493128" y="1101783"/>
                  </a:lnTo>
                  <a:lnTo>
                    <a:pt x="0" y="1101783"/>
                  </a:lnTo>
                  <a:close/>
                </a:path>
              </a:pathLst>
            </a:custGeom>
            <a:solidFill>
              <a:srgbClr val="395B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93128" cy="11303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2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974464" y="5478859"/>
            <a:ext cx="13568573" cy="3566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3854"/>
              </a:lnSpc>
            </a:pPr>
            <a:r>
              <a:rPr lang="en-US" sz="13194" b="1">
                <a:solidFill>
                  <a:srgbClr val="E4F0D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AND</a:t>
            </a:r>
          </a:p>
          <a:p>
            <a:pPr algn="just">
              <a:lnSpc>
                <a:spcPts val="13854"/>
              </a:lnSpc>
            </a:pPr>
            <a:r>
              <a:rPr lang="en-US" sz="13194" b="1">
                <a:solidFill>
                  <a:srgbClr val="E4F0D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PACKED</a:t>
            </a:r>
          </a:p>
        </p:txBody>
      </p:sp>
      <p:sp>
        <p:nvSpPr>
          <p:cNvPr id="9" name="Freeform 9"/>
          <p:cNvSpPr/>
          <p:nvPr/>
        </p:nvSpPr>
        <p:spPr>
          <a:xfrm>
            <a:off x="0" y="0"/>
            <a:ext cx="1948929" cy="1403229"/>
          </a:xfrm>
          <a:custGeom>
            <a:avLst/>
            <a:gdLst/>
            <a:ahLst/>
            <a:cxnLst/>
            <a:rect l="l" t="t" r="r" b="b"/>
            <a:pathLst>
              <a:path w="1948929" h="1403229">
                <a:moveTo>
                  <a:pt x="0" y="0"/>
                </a:moveTo>
                <a:lnTo>
                  <a:pt x="1948929" y="0"/>
                </a:lnTo>
                <a:lnTo>
                  <a:pt x="1948929" y="1403229"/>
                </a:lnTo>
                <a:lnTo>
                  <a:pt x="0" y="14032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/>
          <p:cNvGrpSpPr/>
          <p:nvPr/>
        </p:nvGrpSpPr>
        <p:grpSpPr>
          <a:xfrm>
            <a:off x="504454" y="1340472"/>
            <a:ext cx="940020" cy="940020"/>
            <a:chOff x="0" y="0"/>
            <a:chExt cx="1253360" cy="1253360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253360" cy="1253360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200466" tIns="200466" rIns="200466" bIns="200466" rtlCol="0" anchor="ctr"/>
              <a:lstStyle/>
              <a:p>
                <a:pPr algn="ctr">
                  <a:lnSpc>
                    <a:spcPts val="2042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178445" y="188445"/>
              <a:ext cx="896470" cy="896470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278294" y="814537"/>
              <a:ext cx="701967" cy="102828"/>
              <a:chOff x="0" y="0"/>
              <a:chExt cx="650569" cy="95299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5056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650569" h="95299">
                    <a:moveTo>
                      <a:pt x="325285" y="0"/>
                    </a:moveTo>
                    <a:cubicBezTo>
                      <a:pt x="145635" y="0"/>
                      <a:pt x="0" y="21333"/>
                      <a:pt x="0" y="47649"/>
                    </a:cubicBezTo>
                    <a:cubicBezTo>
                      <a:pt x="0" y="73966"/>
                      <a:pt x="145635" y="95299"/>
                      <a:pt x="325285" y="95299"/>
                    </a:cubicBezTo>
                    <a:cubicBezTo>
                      <a:pt x="504934" y="95299"/>
                      <a:pt x="650569" y="73966"/>
                      <a:pt x="650569" y="47649"/>
                    </a:cubicBezTo>
                    <a:cubicBezTo>
                      <a:pt x="650569" y="21333"/>
                      <a:pt x="504934" y="0"/>
                      <a:pt x="325285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60991" y="-10116"/>
                <a:ext cx="528588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329169" y="878260"/>
              <a:ext cx="603852" cy="102828"/>
              <a:chOff x="0" y="0"/>
              <a:chExt cx="559639" cy="95299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55963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559639" h="95299">
                    <a:moveTo>
                      <a:pt x="279819" y="0"/>
                    </a:moveTo>
                    <a:cubicBezTo>
                      <a:pt x="125279" y="0"/>
                      <a:pt x="0" y="21333"/>
                      <a:pt x="0" y="47649"/>
                    </a:cubicBezTo>
                    <a:cubicBezTo>
                      <a:pt x="0" y="73966"/>
                      <a:pt x="125279" y="95299"/>
                      <a:pt x="279819" y="95299"/>
                    </a:cubicBezTo>
                    <a:cubicBezTo>
                      <a:pt x="434359" y="95299"/>
                      <a:pt x="559639" y="73966"/>
                      <a:pt x="559639" y="47649"/>
                    </a:cubicBezTo>
                    <a:cubicBezTo>
                      <a:pt x="559639" y="21333"/>
                      <a:pt x="434359" y="0"/>
                      <a:pt x="279819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52466" y="-10116"/>
                <a:ext cx="454706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397590" y="741581"/>
              <a:ext cx="461764" cy="92102"/>
              <a:chOff x="0" y="0"/>
              <a:chExt cx="427954" cy="85358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427954" cy="85358"/>
              </a:xfrm>
              <a:custGeom>
                <a:avLst/>
                <a:gdLst/>
                <a:ahLst/>
                <a:cxnLst/>
                <a:rect l="l" t="t" r="r" b="b"/>
                <a:pathLst>
                  <a:path w="427954" h="85358">
                    <a:moveTo>
                      <a:pt x="213977" y="0"/>
                    </a:moveTo>
                    <a:cubicBezTo>
                      <a:pt x="95801" y="0"/>
                      <a:pt x="0" y="19108"/>
                      <a:pt x="0" y="42679"/>
                    </a:cubicBezTo>
                    <a:cubicBezTo>
                      <a:pt x="0" y="66250"/>
                      <a:pt x="95801" y="85358"/>
                      <a:pt x="213977" y="85358"/>
                    </a:cubicBezTo>
                    <a:cubicBezTo>
                      <a:pt x="332153" y="85358"/>
                      <a:pt x="427954" y="66250"/>
                      <a:pt x="427954" y="42679"/>
                    </a:cubicBezTo>
                    <a:cubicBezTo>
                      <a:pt x="427954" y="19108"/>
                      <a:pt x="332153" y="0"/>
                      <a:pt x="213977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40121" y="-11048"/>
                <a:ext cx="347712" cy="884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6" name="Freeform 26"/>
            <p:cNvSpPr/>
            <p:nvPr/>
          </p:nvSpPr>
          <p:spPr>
            <a:xfrm>
              <a:off x="397590" y="656714"/>
              <a:ext cx="461764" cy="418474"/>
            </a:xfrm>
            <a:custGeom>
              <a:avLst/>
              <a:gdLst/>
              <a:ahLst/>
              <a:cxnLst/>
              <a:rect l="l" t="t" r="r" b="b"/>
              <a:pathLst>
                <a:path w="461764" h="418474">
                  <a:moveTo>
                    <a:pt x="0" y="0"/>
                  </a:moveTo>
                  <a:lnTo>
                    <a:pt x="461764" y="0"/>
                  </a:lnTo>
                  <a:lnTo>
                    <a:pt x="461764" y="418474"/>
                  </a:lnTo>
                  <a:lnTo>
                    <a:pt x="0" y="418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284242" y="119061"/>
              <a:ext cx="696020" cy="577478"/>
            </a:xfrm>
            <a:custGeom>
              <a:avLst/>
              <a:gdLst/>
              <a:ahLst/>
              <a:cxnLst/>
              <a:rect l="l" t="t" r="r" b="b"/>
              <a:pathLst>
                <a:path w="696020" h="577478">
                  <a:moveTo>
                    <a:pt x="0" y="0"/>
                  </a:moveTo>
                  <a:lnTo>
                    <a:pt x="696019" y="0"/>
                  </a:lnTo>
                  <a:lnTo>
                    <a:pt x="696019" y="577478"/>
                  </a:lnTo>
                  <a:lnTo>
                    <a:pt x="0" y="577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b="-40276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28" name="Group 28"/>
            <p:cNvGrpSpPr/>
            <p:nvPr/>
          </p:nvGrpSpPr>
          <p:grpSpPr>
            <a:xfrm>
              <a:off x="526887" y="973246"/>
              <a:ext cx="203169" cy="53357"/>
              <a:chOff x="0" y="0"/>
              <a:chExt cx="188293" cy="4945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88293" cy="49450"/>
              </a:xfrm>
              <a:custGeom>
                <a:avLst/>
                <a:gdLst/>
                <a:ahLst/>
                <a:cxnLst/>
                <a:rect l="l" t="t" r="r" b="b"/>
                <a:pathLst>
                  <a:path w="188293" h="49450">
                    <a:moveTo>
                      <a:pt x="94146" y="0"/>
                    </a:moveTo>
                    <a:cubicBezTo>
                      <a:pt x="42151" y="0"/>
                      <a:pt x="0" y="11070"/>
                      <a:pt x="0" y="24725"/>
                    </a:cubicBezTo>
                    <a:cubicBezTo>
                      <a:pt x="0" y="38380"/>
                      <a:pt x="42151" y="49450"/>
                      <a:pt x="94146" y="49450"/>
                    </a:cubicBezTo>
                    <a:cubicBezTo>
                      <a:pt x="146142" y="49450"/>
                      <a:pt x="188293" y="38380"/>
                      <a:pt x="188293" y="24725"/>
                    </a:cubicBezTo>
                    <a:cubicBezTo>
                      <a:pt x="188293" y="11070"/>
                      <a:pt x="146142" y="0"/>
                      <a:pt x="94146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17652" y="-14414"/>
                <a:ext cx="152988" cy="592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31" name="Freeform 31"/>
          <p:cNvSpPr/>
          <p:nvPr/>
        </p:nvSpPr>
        <p:spPr>
          <a:xfrm>
            <a:off x="7071691" y="7987990"/>
            <a:ext cx="4374009" cy="2826704"/>
          </a:xfrm>
          <a:custGeom>
            <a:avLst/>
            <a:gdLst/>
            <a:ahLst/>
            <a:cxnLst/>
            <a:rect l="l" t="t" r="r" b="b"/>
            <a:pathLst>
              <a:path w="4374009" h="2826704">
                <a:moveTo>
                  <a:pt x="0" y="0"/>
                </a:moveTo>
                <a:lnTo>
                  <a:pt x="4374009" y="0"/>
                </a:lnTo>
                <a:lnTo>
                  <a:pt x="4374009" y="2826704"/>
                </a:lnTo>
                <a:lnTo>
                  <a:pt x="0" y="282670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2" name="Group 32"/>
          <p:cNvGrpSpPr/>
          <p:nvPr/>
        </p:nvGrpSpPr>
        <p:grpSpPr>
          <a:xfrm>
            <a:off x="10255156" y="-1095272"/>
            <a:ext cx="7348398" cy="12060988"/>
            <a:chOff x="0" y="0"/>
            <a:chExt cx="1943791" cy="319036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943791" cy="3190360"/>
            </a:xfrm>
            <a:custGeom>
              <a:avLst/>
              <a:gdLst/>
              <a:ahLst/>
              <a:cxnLst/>
              <a:rect l="l" t="t" r="r" b="b"/>
              <a:pathLst>
                <a:path w="1943791" h="3190360">
                  <a:moveTo>
                    <a:pt x="0" y="0"/>
                  </a:moveTo>
                  <a:lnTo>
                    <a:pt x="1943791" y="0"/>
                  </a:lnTo>
                  <a:lnTo>
                    <a:pt x="1943791" y="3190360"/>
                  </a:lnTo>
                  <a:lnTo>
                    <a:pt x="0" y="3190360"/>
                  </a:lnTo>
                  <a:close/>
                </a:path>
              </a:pathLst>
            </a:custGeom>
            <a:solidFill>
              <a:srgbClr val="E4F0D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1943791" cy="32189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2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14696115" y="3715111"/>
            <a:ext cx="1895973" cy="5543189"/>
          </a:xfrm>
          <a:custGeom>
            <a:avLst/>
            <a:gdLst/>
            <a:ahLst/>
            <a:cxnLst/>
            <a:rect l="l" t="t" r="r" b="b"/>
            <a:pathLst>
              <a:path w="1895973" h="5543189">
                <a:moveTo>
                  <a:pt x="0" y="0"/>
                </a:moveTo>
                <a:lnTo>
                  <a:pt x="1895973" y="0"/>
                </a:lnTo>
                <a:lnTo>
                  <a:pt x="1895973" y="5543189"/>
                </a:lnTo>
                <a:lnTo>
                  <a:pt x="0" y="554318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6" name="Freeform 36"/>
          <p:cNvSpPr/>
          <p:nvPr/>
        </p:nvSpPr>
        <p:spPr>
          <a:xfrm>
            <a:off x="13926345" y="577347"/>
            <a:ext cx="3461711" cy="2733297"/>
          </a:xfrm>
          <a:custGeom>
            <a:avLst/>
            <a:gdLst/>
            <a:ahLst/>
            <a:cxnLst/>
            <a:rect l="l" t="t" r="r" b="b"/>
            <a:pathLst>
              <a:path w="3461711" h="2733297">
                <a:moveTo>
                  <a:pt x="0" y="0"/>
                </a:moveTo>
                <a:lnTo>
                  <a:pt x="3461711" y="0"/>
                </a:lnTo>
                <a:lnTo>
                  <a:pt x="3461711" y="2733297"/>
                </a:lnTo>
                <a:lnTo>
                  <a:pt x="0" y="273329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20134" b="-2053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7" name="Freeform 37"/>
          <p:cNvSpPr/>
          <p:nvPr/>
        </p:nvSpPr>
        <p:spPr>
          <a:xfrm>
            <a:off x="10453599" y="1028700"/>
            <a:ext cx="2968078" cy="2369407"/>
          </a:xfrm>
          <a:custGeom>
            <a:avLst/>
            <a:gdLst/>
            <a:ahLst/>
            <a:cxnLst/>
            <a:rect l="l" t="t" r="r" b="b"/>
            <a:pathLst>
              <a:path w="2968078" h="2369407">
                <a:moveTo>
                  <a:pt x="0" y="0"/>
                </a:moveTo>
                <a:lnTo>
                  <a:pt x="2968078" y="0"/>
                </a:lnTo>
                <a:lnTo>
                  <a:pt x="2968078" y="2369407"/>
                </a:lnTo>
                <a:lnTo>
                  <a:pt x="0" y="236940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1373" t="-24093" r="-13581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38" name="Freeform 38"/>
          <p:cNvSpPr/>
          <p:nvPr/>
        </p:nvSpPr>
        <p:spPr>
          <a:xfrm>
            <a:off x="11389527" y="4058075"/>
            <a:ext cx="1430163" cy="5200225"/>
          </a:xfrm>
          <a:custGeom>
            <a:avLst/>
            <a:gdLst/>
            <a:ahLst/>
            <a:cxnLst/>
            <a:rect l="l" t="t" r="r" b="b"/>
            <a:pathLst>
              <a:path w="1430163" h="5200225">
                <a:moveTo>
                  <a:pt x="0" y="0"/>
                </a:moveTo>
                <a:lnTo>
                  <a:pt x="1430163" y="0"/>
                </a:lnTo>
                <a:lnTo>
                  <a:pt x="1430163" y="5200225"/>
                </a:lnTo>
                <a:lnTo>
                  <a:pt x="0" y="520022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40206" r="-26249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39" name="TextBox 39"/>
          <p:cNvSpPr txBox="1"/>
          <p:nvPr/>
        </p:nvSpPr>
        <p:spPr>
          <a:xfrm>
            <a:off x="1995042" y="1307979"/>
            <a:ext cx="7709546" cy="3180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325"/>
              </a:lnSpc>
            </a:pPr>
            <a:r>
              <a:rPr lang="en-US" sz="4518" u="none" strike="noStrike">
                <a:solidFill>
                  <a:srgbClr val="E4F0D8"/>
                </a:solidFill>
                <a:latin typeface="Lato 2"/>
                <a:ea typeface="Lato 2"/>
                <a:cs typeface="Lato 2"/>
                <a:sym typeface="Lato 2"/>
              </a:rPr>
              <a:t>WOODEN PALLET</a:t>
            </a:r>
          </a:p>
          <a:p>
            <a:pPr algn="r">
              <a:lnSpc>
                <a:spcPts val="6325"/>
              </a:lnSpc>
            </a:pPr>
            <a:r>
              <a:rPr lang="en-US" sz="4518" u="none" strike="noStrike">
                <a:solidFill>
                  <a:srgbClr val="E4F0D8"/>
                </a:solidFill>
                <a:latin typeface="Lato 2"/>
                <a:ea typeface="Lato 2"/>
                <a:cs typeface="Lato 2"/>
                <a:sym typeface="Lato 2"/>
              </a:rPr>
              <a:t>POLYWOOD CRATE</a:t>
            </a:r>
          </a:p>
          <a:p>
            <a:pPr algn="r">
              <a:lnSpc>
                <a:spcPts val="6325"/>
              </a:lnSpc>
            </a:pPr>
            <a:r>
              <a:rPr lang="en-US" sz="4518" u="none" strike="noStrike">
                <a:solidFill>
                  <a:srgbClr val="E4F0D8"/>
                </a:solidFill>
                <a:latin typeface="Lato 2"/>
                <a:ea typeface="Lato 2"/>
                <a:cs typeface="Lato 2"/>
                <a:sym typeface="Lato 2"/>
              </a:rPr>
              <a:t>REUSABLE CRATES</a:t>
            </a:r>
          </a:p>
          <a:p>
            <a:pPr marL="0" lvl="1" indent="0" algn="r">
              <a:lnSpc>
                <a:spcPts val="6325"/>
              </a:lnSpc>
            </a:pPr>
            <a:r>
              <a:rPr lang="en-US" sz="4518" u="none" strike="noStrike">
                <a:solidFill>
                  <a:srgbClr val="E4F0D8"/>
                </a:solidFill>
                <a:latin typeface="Lato 2"/>
                <a:ea typeface="Lato 2"/>
                <a:cs typeface="Lato 2"/>
                <a:sym typeface="Lato 2"/>
              </a:rPr>
              <a:t>CARDBOARD BOXES</a:t>
            </a:r>
          </a:p>
        </p:txBody>
      </p:sp>
      <p:sp>
        <p:nvSpPr>
          <p:cNvPr id="40" name="Freeform 40"/>
          <p:cNvSpPr/>
          <p:nvPr/>
        </p:nvSpPr>
        <p:spPr>
          <a:xfrm rot="-2447405" flipH="1">
            <a:off x="12874066" y="273404"/>
            <a:ext cx="1683263" cy="1246751"/>
          </a:xfrm>
          <a:custGeom>
            <a:avLst/>
            <a:gdLst/>
            <a:ahLst/>
            <a:cxnLst/>
            <a:rect l="l" t="t" r="r" b="b"/>
            <a:pathLst>
              <a:path w="1683263" h="1246751">
                <a:moveTo>
                  <a:pt x="1683263" y="0"/>
                </a:moveTo>
                <a:lnTo>
                  <a:pt x="0" y="0"/>
                </a:lnTo>
                <a:lnTo>
                  <a:pt x="0" y="1246751"/>
                </a:lnTo>
                <a:lnTo>
                  <a:pt x="1683263" y="1246751"/>
                </a:lnTo>
                <a:lnTo>
                  <a:pt x="1683263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1" name="Freeform 41"/>
          <p:cNvSpPr/>
          <p:nvPr/>
        </p:nvSpPr>
        <p:spPr>
          <a:xfrm rot="-2447405" flipH="1">
            <a:off x="12874066" y="4999495"/>
            <a:ext cx="1683263" cy="1246751"/>
          </a:xfrm>
          <a:custGeom>
            <a:avLst/>
            <a:gdLst/>
            <a:ahLst/>
            <a:cxnLst/>
            <a:rect l="l" t="t" r="r" b="b"/>
            <a:pathLst>
              <a:path w="1683263" h="1246751">
                <a:moveTo>
                  <a:pt x="1683263" y="0"/>
                </a:moveTo>
                <a:lnTo>
                  <a:pt x="0" y="0"/>
                </a:lnTo>
                <a:lnTo>
                  <a:pt x="0" y="1246751"/>
                </a:lnTo>
                <a:lnTo>
                  <a:pt x="1683263" y="1246751"/>
                </a:lnTo>
                <a:lnTo>
                  <a:pt x="1683263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2" name="Freeform 42"/>
          <p:cNvSpPr/>
          <p:nvPr/>
        </p:nvSpPr>
        <p:spPr>
          <a:xfrm rot="-7478479">
            <a:off x="7948925" y="4808025"/>
            <a:ext cx="1683263" cy="1246751"/>
          </a:xfrm>
          <a:custGeom>
            <a:avLst/>
            <a:gdLst/>
            <a:ahLst/>
            <a:cxnLst/>
            <a:rect l="l" t="t" r="r" b="b"/>
            <a:pathLst>
              <a:path w="1683263" h="1246751">
                <a:moveTo>
                  <a:pt x="0" y="0"/>
                </a:moveTo>
                <a:lnTo>
                  <a:pt x="1683263" y="0"/>
                </a:lnTo>
                <a:lnTo>
                  <a:pt x="1683263" y="1246751"/>
                </a:lnTo>
                <a:lnTo>
                  <a:pt x="0" y="12467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5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362981">
            <a:off x="13439102" y="-798977"/>
            <a:ext cx="6925199" cy="16209737"/>
          </a:xfrm>
          <a:custGeom>
            <a:avLst/>
            <a:gdLst/>
            <a:ahLst/>
            <a:cxnLst/>
            <a:rect l="l" t="t" r="r" b="b"/>
            <a:pathLst>
              <a:path w="6925199" h="16209737">
                <a:moveTo>
                  <a:pt x="0" y="0"/>
                </a:moveTo>
                <a:lnTo>
                  <a:pt x="6925199" y="0"/>
                </a:lnTo>
                <a:lnTo>
                  <a:pt x="6925199" y="16209738"/>
                </a:lnTo>
                <a:lnTo>
                  <a:pt x="0" y="162097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3000"/>
            </a:blip>
            <a:stretch>
              <a:fillRect l="-48484" r="-26763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2395858">
            <a:off x="12833623" y="852950"/>
            <a:ext cx="18095613" cy="18095613"/>
          </a:xfrm>
          <a:custGeom>
            <a:avLst/>
            <a:gdLst/>
            <a:ahLst/>
            <a:cxnLst/>
            <a:rect l="l" t="t" r="r" b="b"/>
            <a:pathLst>
              <a:path w="18095613" h="18095613">
                <a:moveTo>
                  <a:pt x="0" y="0"/>
                </a:moveTo>
                <a:lnTo>
                  <a:pt x="18095613" y="0"/>
                </a:lnTo>
                <a:lnTo>
                  <a:pt x="18095613" y="18095613"/>
                </a:lnTo>
                <a:lnTo>
                  <a:pt x="0" y="180956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0" y="0"/>
            <a:ext cx="1948929" cy="2280492"/>
            <a:chOff x="0" y="0"/>
            <a:chExt cx="2598572" cy="304065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598572" cy="1870972"/>
            </a:xfrm>
            <a:custGeom>
              <a:avLst/>
              <a:gdLst/>
              <a:ahLst/>
              <a:cxnLst/>
              <a:rect l="l" t="t" r="r" b="b"/>
              <a:pathLst>
                <a:path w="2598572" h="1870972">
                  <a:moveTo>
                    <a:pt x="0" y="0"/>
                  </a:moveTo>
                  <a:lnTo>
                    <a:pt x="2598572" y="0"/>
                  </a:lnTo>
                  <a:lnTo>
                    <a:pt x="2598572" y="1870972"/>
                  </a:lnTo>
                  <a:lnTo>
                    <a:pt x="0" y="1870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672606" y="1787296"/>
              <a:ext cx="1253360" cy="1253360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200466" tIns="200466" rIns="200466" bIns="200466" rtlCol="0" anchor="ctr"/>
              <a:lstStyle/>
              <a:p>
                <a:pPr algn="ctr">
                  <a:lnSpc>
                    <a:spcPts val="2042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851051" y="1975742"/>
              <a:ext cx="896470" cy="896470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950900" y="2601833"/>
              <a:ext cx="701967" cy="102828"/>
              <a:chOff x="0" y="0"/>
              <a:chExt cx="650569" cy="95299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5056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650569" h="95299">
                    <a:moveTo>
                      <a:pt x="325285" y="0"/>
                    </a:moveTo>
                    <a:cubicBezTo>
                      <a:pt x="145635" y="0"/>
                      <a:pt x="0" y="21333"/>
                      <a:pt x="0" y="47649"/>
                    </a:cubicBezTo>
                    <a:cubicBezTo>
                      <a:pt x="0" y="73966"/>
                      <a:pt x="145635" y="95299"/>
                      <a:pt x="325285" y="95299"/>
                    </a:cubicBezTo>
                    <a:cubicBezTo>
                      <a:pt x="504934" y="95299"/>
                      <a:pt x="650569" y="73966"/>
                      <a:pt x="650569" y="47649"/>
                    </a:cubicBezTo>
                    <a:cubicBezTo>
                      <a:pt x="650569" y="21333"/>
                      <a:pt x="504934" y="0"/>
                      <a:pt x="325285" y="0"/>
                    </a:cubicBezTo>
                    <a:close/>
                  </a:path>
                </a:pathLst>
              </a:custGeom>
              <a:solidFill>
                <a:srgbClr val="E4F0D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60991" y="-10116"/>
                <a:ext cx="528588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1001775" y="2665557"/>
              <a:ext cx="603852" cy="102828"/>
              <a:chOff x="0" y="0"/>
              <a:chExt cx="559639" cy="95299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559639" cy="95299"/>
              </a:xfrm>
              <a:custGeom>
                <a:avLst/>
                <a:gdLst/>
                <a:ahLst/>
                <a:cxnLst/>
                <a:rect l="l" t="t" r="r" b="b"/>
                <a:pathLst>
                  <a:path w="559639" h="95299">
                    <a:moveTo>
                      <a:pt x="279819" y="0"/>
                    </a:moveTo>
                    <a:cubicBezTo>
                      <a:pt x="125279" y="0"/>
                      <a:pt x="0" y="21333"/>
                      <a:pt x="0" y="47649"/>
                    </a:cubicBezTo>
                    <a:cubicBezTo>
                      <a:pt x="0" y="73966"/>
                      <a:pt x="125279" y="95299"/>
                      <a:pt x="279819" y="95299"/>
                    </a:cubicBezTo>
                    <a:cubicBezTo>
                      <a:pt x="434359" y="95299"/>
                      <a:pt x="559639" y="73966"/>
                      <a:pt x="559639" y="47649"/>
                    </a:cubicBezTo>
                    <a:cubicBezTo>
                      <a:pt x="559639" y="21333"/>
                      <a:pt x="434359" y="0"/>
                      <a:pt x="279819" y="0"/>
                    </a:cubicBezTo>
                    <a:close/>
                  </a:path>
                </a:pathLst>
              </a:custGeom>
              <a:solidFill>
                <a:srgbClr val="395B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52466" y="-10116"/>
                <a:ext cx="454706" cy="964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1070196" y="2528877"/>
              <a:ext cx="461764" cy="92102"/>
              <a:chOff x="0" y="0"/>
              <a:chExt cx="427954" cy="85358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427954" cy="85358"/>
              </a:xfrm>
              <a:custGeom>
                <a:avLst/>
                <a:gdLst/>
                <a:ahLst/>
                <a:cxnLst/>
                <a:rect l="l" t="t" r="r" b="b"/>
                <a:pathLst>
                  <a:path w="427954" h="85358">
                    <a:moveTo>
                      <a:pt x="213977" y="0"/>
                    </a:moveTo>
                    <a:cubicBezTo>
                      <a:pt x="95801" y="0"/>
                      <a:pt x="0" y="19108"/>
                      <a:pt x="0" y="42679"/>
                    </a:cubicBezTo>
                    <a:cubicBezTo>
                      <a:pt x="0" y="66250"/>
                      <a:pt x="95801" y="85358"/>
                      <a:pt x="213977" y="85358"/>
                    </a:cubicBezTo>
                    <a:cubicBezTo>
                      <a:pt x="332153" y="85358"/>
                      <a:pt x="427954" y="66250"/>
                      <a:pt x="427954" y="42679"/>
                    </a:cubicBezTo>
                    <a:cubicBezTo>
                      <a:pt x="427954" y="19108"/>
                      <a:pt x="332153" y="0"/>
                      <a:pt x="213977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40121" y="-11048"/>
                <a:ext cx="347712" cy="884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1" name="Freeform 21"/>
            <p:cNvSpPr/>
            <p:nvPr/>
          </p:nvSpPr>
          <p:spPr>
            <a:xfrm>
              <a:off x="1070196" y="2444010"/>
              <a:ext cx="461764" cy="418474"/>
            </a:xfrm>
            <a:custGeom>
              <a:avLst/>
              <a:gdLst/>
              <a:ahLst/>
              <a:cxnLst/>
              <a:rect l="l" t="t" r="r" b="b"/>
              <a:pathLst>
                <a:path w="461764" h="418474">
                  <a:moveTo>
                    <a:pt x="0" y="0"/>
                  </a:moveTo>
                  <a:lnTo>
                    <a:pt x="461764" y="0"/>
                  </a:lnTo>
                  <a:lnTo>
                    <a:pt x="461764" y="418474"/>
                  </a:lnTo>
                  <a:lnTo>
                    <a:pt x="0" y="418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956847" y="1906358"/>
              <a:ext cx="696020" cy="577478"/>
            </a:xfrm>
            <a:custGeom>
              <a:avLst/>
              <a:gdLst/>
              <a:ahLst/>
              <a:cxnLst/>
              <a:rect l="l" t="t" r="r" b="b"/>
              <a:pathLst>
                <a:path w="696020" h="577478">
                  <a:moveTo>
                    <a:pt x="0" y="0"/>
                  </a:moveTo>
                  <a:lnTo>
                    <a:pt x="696020" y="0"/>
                  </a:lnTo>
                  <a:lnTo>
                    <a:pt x="696020" y="577477"/>
                  </a:lnTo>
                  <a:lnTo>
                    <a:pt x="0" y="577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b="-40276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23" name="Group 23"/>
            <p:cNvGrpSpPr/>
            <p:nvPr/>
          </p:nvGrpSpPr>
          <p:grpSpPr>
            <a:xfrm>
              <a:off x="1199493" y="2760542"/>
              <a:ext cx="203169" cy="53357"/>
              <a:chOff x="0" y="0"/>
              <a:chExt cx="188293" cy="4945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88293" cy="49450"/>
              </a:xfrm>
              <a:custGeom>
                <a:avLst/>
                <a:gdLst/>
                <a:ahLst/>
                <a:cxnLst/>
                <a:rect l="l" t="t" r="r" b="b"/>
                <a:pathLst>
                  <a:path w="188293" h="49450">
                    <a:moveTo>
                      <a:pt x="94146" y="0"/>
                    </a:moveTo>
                    <a:cubicBezTo>
                      <a:pt x="42151" y="0"/>
                      <a:pt x="0" y="11070"/>
                      <a:pt x="0" y="24725"/>
                    </a:cubicBezTo>
                    <a:cubicBezTo>
                      <a:pt x="0" y="38380"/>
                      <a:pt x="42151" y="49450"/>
                      <a:pt x="94146" y="49450"/>
                    </a:cubicBezTo>
                    <a:cubicBezTo>
                      <a:pt x="146142" y="49450"/>
                      <a:pt x="188293" y="38380"/>
                      <a:pt x="188293" y="24725"/>
                    </a:cubicBezTo>
                    <a:cubicBezTo>
                      <a:pt x="188293" y="11070"/>
                      <a:pt x="146142" y="0"/>
                      <a:pt x="94146" y="0"/>
                    </a:cubicBezTo>
                    <a:close/>
                  </a:path>
                </a:pathLst>
              </a:custGeom>
              <a:solidFill>
                <a:srgbClr val="A4C28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17652" y="-14414"/>
                <a:ext cx="152988" cy="592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26" name="AutoShape 26"/>
          <p:cNvSpPr/>
          <p:nvPr/>
        </p:nvSpPr>
        <p:spPr>
          <a:xfrm flipV="1">
            <a:off x="-5417976" y="8933674"/>
            <a:ext cx="11782152" cy="28575"/>
          </a:xfrm>
          <a:prstGeom prst="line">
            <a:avLst/>
          </a:prstGeom>
          <a:ln w="38100" cap="flat">
            <a:solidFill>
              <a:srgbClr val="E4F0D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9144000" y="369926"/>
            <a:ext cx="8042432" cy="8042432"/>
          </a:xfrm>
          <a:custGeom>
            <a:avLst/>
            <a:gdLst/>
            <a:ahLst/>
            <a:cxnLst/>
            <a:rect l="l" t="t" r="r" b="b"/>
            <a:pathLst>
              <a:path w="8042432" h="8042432">
                <a:moveTo>
                  <a:pt x="0" y="0"/>
                </a:moveTo>
                <a:lnTo>
                  <a:pt x="8042432" y="0"/>
                </a:lnTo>
                <a:lnTo>
                  <a:pt x="8042432" y="8042432"/>
                </a:lnTo>
                <a:lnTo>
                  <a:pt x="0" y="80424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61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1028700" y="3555694"/>
            <a:ext cx="6897085" cy="6897085"/>
          </a:xfrm>
          <a:custGeom>
            <a:avLst/>
            <a:gdLst/>
            <a:ahLst/>
            <a:cxnLst/>
            <a:rect l="l" t="t" r="r" b="b"/>
            <a:pathLst>
              <a:path w="6897085" h="6897085">
                <a:moveTo>
                  <a:pt x="0" y="0"/>
                </a:moveTo>
                <a:lnTo>
                  <a:pt x="6897085" y="0"/>
                </a:lnTo>
                <a:lnTo>
                  <a:pt x="6897085" y="6897085"/>
                </a:lnTo>
                <a:lnTo>
                  <a:pt x="0" y="68970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61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8164141" y="369926"/>
            <a:ext cx="9946440" cy="8449448"/>
          </a:xfrm>
          <a:custGeom>
            <a:avLst/>
            <a:gdLst/>
            <a:ahLst/>
            <a:cxnLst/>
            <a:rect l="l" t="t" r="r" b="b"/>
            <a:pathLst>
              <a:path w="9946440" h="8449448">
                <a:moveTo>
                  <a:pt x="0" y="0"/>
                </a:moveTo>
                <a:lnTo>
                  <a:pt x="9946440" y="0"/>
                </a:lnTo>
                <a:lnTo>
                  <a:pt x="9946440" y="8449448"/>
                </a:lnTo>
                <a:lnTo>
                  <a:pt x="0" y="844944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8507" r="-1850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>
            <a:off x="0" y="3201987"/>
            <a:ext cx="10594413" cy="7085013"/>
          </a:xfrm>
          <a:custGeom>
            <a:avLst/>
            <a:gdLst/>
            <a:ahLst/>
            <a:cxnLst/>
            <a:rect l="l" t="t" r="r" b="b"/>
            <a:pathLst>
              <a:path w="10594413" h="7085013">
                <a:moveTo>
                  <a:pt x="0" y="0"/>
                </a:moveTo>
                <a:lnTo>
                  <a:pt x="10594413" y="0"/>
                </a:lnTo>
                <a:lnTo>
                  <a:pt x="10594413" y="7085013"/>
                </a:lnTo>
                <a:lnTo>
                  <a:pt x="0" y="708501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TextBox 31"/>
          <p:cNvSpPr txBox="1"/>
          <p:nvPr/>
        </p:nvSpPr>
        <p:spPr>
          <a:xfrm>
            <a:off x="2227768" y="7958203"/>
            <a:ext cx="18198982" cy="1931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798"/>
              </a:lnSpc>
            </a:pPr>
            <a:r>
              <a:rPr lang="en-US" sz="14094" b="1">
                <a:solidFill>
                  <a:srgbClr val="E4F0D8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PROTOTYPE</a:t>
            </a:r>
          </a:p>
        </p:txBody>
      </p:sp>
      <p:sp>
        <p:nvSpPr>
          <p:cNvPr id="32" name="Freeform 32"/>
          <p:cNvSpPr/>
          <p:nvPr/>
        </p:nvSpPr>
        <p:spPr>
          <a:xfrm rot="5400000">
            <a:off x="522015" y="8244415"/>
            <a:ext cx="1353326" cy="2731844"/>
          </a:xfrm>
          <a:custGeom>
            <a:avLst/>
            <a:gdLst/>
            <a:ahLst/>
            <a:cxnLst/>
            <a:rect l="l" t="t" r="r" b="b"/>
            <a:pathLst>
              <a:path w="1353326" h="2731844">
                <a:moveTo>
                  <a:pt x="0" y="0"/>
                </a:moveTo>
                <a:lnTo>
                  <a:pt x="1353326" y="0"/>
                </a:lnTo>
                <a:lnTo>
                  <a:pt x="1353326" y="2731844"/>
                </a:lnTo>
                <a:lnTo>
                  <a:pt x="0" y="273184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4815" r="-79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3" name="AutoShape 33"/>
          <p:cNvSpPr/>
          <p:nvPr/>
        </p:nvSpPr>
        <p:spPr>
          <a:xfrm flipV="1">
            <a:off x="16452040" y="8924149"/>
            <a:ext cx="13310031" cy="9525"/>
          </a:xfrm>
          <a:prstGeom prst="line">
            <a:avLst/>
          </a:prstGeom>
          <a:ln w="38100" cap="flat">
            <a:solidFill>
              <a:srgbClr val="E4F0D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352</Words>
  <Application>Microsoft Office PowerPoint</Application>
  <PresentationFormat>Custom</PresentationFormat>
  <Paragraphs>184</Paragraphs>
  <Slides>23</Slides>
  <Notes>22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Lato 4 Bold</vt:lpstr>
      <vt:lpstr>Lato 1</vt:lpstr>
      <vt:lpstr>Arial</vt:lpstr>
      <vt:lpstr>Lato 2</vt:lpstr>
      <vt:lpstr>Lato 3</vt:lpstr>
      <vt:lpstr>Calibri</vt:lpstr>
      <vt:lpstr>Century Gothic Paneuropean Bold</vt:lpstr>
      <vt:lpstr>Lato 4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Final_Presentation_CO-VINIENT</dc:title>
  <cp:lastModifiedBy>Wiktoria Świder</cp:lastModifiedBy>
  <cp:revision>3</cp:revision>
  <dcterms:created xsi:type="dcterms:W3CDTF">2006-08-16T00:00:00Z</dcterms:created>
  <dcterms:modified xsi:type="dcterms:W3CDTF">2025-06-17T19:58:24Z</dcterms:modified>
  <dc:identifier>DAGqIXnpuKY</dc:identifier>
</cp:coreProperties>
</file>